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92" r:id="rId2"/>
  </p:sldMasterIdLst>
  <p:notesMasterIdLst>
    <p:notesMasterId r:id="rId16"/>
  </p:notesMasterIdLst>
  <p:sldIdLst>
    <p:sldId id="272" r:id="rId3"/>
    <p:sldId id="257" r:id="rId4"/>
    <p:sldId id="271" r:id="rId5"/>
    <p:sldId id="260" r:id="rId6"/>
    <p:sldId id="275" r:id="rId7"/>
    <p:sldId id="276" r:id="rId8"/>
    <p:sldId id="277" r:id="rId9"/>
    <p:sldId id="266" r:id="rId10"/>
    <p:sldId id="274" r:id="rId11"/>
    <p:sldId id="273" r:id="rId12"/>
    <p:sldId id="262" r:id="rId13"/>
    <p:sldId id="268" r:id="rId14"/>
    <p:sldId id="263" r:id="rId15"/>
  </p:sldIdLst>
  <p:sldSz cx="9144000" cy="6858000" type="screen4x3"/>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9C0"/>
    <a:srgbClr val="0673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autoAdjust="0"/>
  </p:normalViewPr>
  <p:slideViewPr>
    <p:cSldViewPr>
      <p:cViewPr varScale="1">
        <p:scale>
          <a:sx n="162" d="100"/>
          <a:sy n="162" d="100"/>
        </p:scale>
        <p:origin x="1812"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48C213-1332-48FD-A4CB-71750BD508B7}" type="doc">
      <dgm:prSet loTypeId="urn:microsoft.com/office/officeart/2005/8/layout/pyramid1" loCatId="pyramid" qsTypeId="urn:microsoft.com/office/officeart/2005/8/quickstyle/simple1" qsCatId="simple" csTypeId="urn:microsoft.com/office/officeart/2005/8/colors/accent1_3" csCatId="accent1" phldr="1"/>
      <dgm:spPr/>
      <dgm:t>
        <a:bodyPr/>
        <a:lstStyle/>
        <a:p>
          <a:endParaRPr lang="da-DK"/>
        </a:p>
      </dgm:t>
    </dgm:pt>
    <dgm:pt modelId="{EC7096F0-172E-4982-A1D9-9F59105C2AD5}">
      <dgm:prSet phldrT="[Tekst]"/>
      <dgm:spPr/>
      <dgm:t>
        <a:bodyPr/>
        <a:lstStyle/>
        <a:p>
          <a:endParaRPr lang="da-DK" dirty="0"/>
        </a:p>
      </dgm:t>
    </dgm:pt>
    <dgm:pt modelId="{CE4305BF-ACCC-4700-93EB-33E5F67941AE}" type="parTrans" cxnId="{9C7F68C3-F3A4-4E55-8EFD-B4DE249940AA}">
      <dgm:prSet/>
      <dgm:spPr/>
      <dgm:t>
        <a:bodyPr/>
        <a:lstStyle/>
        <a:p>
          <a:endParaRPr lang="da-DK"/>
        </a:p>
      </dgm:t>
    </dgm:pt>
    <dgm:pt modelId="{A8C7A2F5-7D3A-4C39-9FD6-D73687E133C2}" type="sibTrans" cxnId="{9C7F68C3-F3A4-4E55-8EFD-B4DE249940AA}">
      <dgm:prSet/>
      <dgm:spPr/>
      <dgm:t>
        <a:bodyPr/>
        <a:lstStyle/>
        <a:p>
          <a:endParaRPr lang="da-DK"/>
        </a:p>
      </dgm:t>
    </dgm:pt>
    <dgm:pt modelId="{6DC1265B-936E-4680-A8E9-54DD0772E189}">
      <dgm:prSet phldrT="[Tekst]" custT="1"/>
      <dgm:spPr/>
      <dgm:t>
        <a:bodyPr/>
        <a:lstStyle/>
        <a:p>
          <a:r>
            <a:rPr lang="da-DK" sz="1600" dirty="0">
              <a:latin typeface="+mn-lt"/>
            </a:rPr>
            <a:t>Lokalplaner</a:t>
          </a:r>
        </a:p>
        <a:p>
          <a:r>
            <a:rPr lang="da-DK" sz="1600" dirty="0">
              <a:latin typeface="+mn-lt"/>
            </a:rPr>
            <a:t>Udvalget for Plan, Miljø og Teknik</a:t>
          </a:r>
        </a:p>
      </dgm:t>
    </dgm:pt>
    <dgm:pt modelId="{3B7ABDF6-ECCB-44A6-9316-F9000C36A59B}" type="parTrans" cxnId="{91B2A0CD-2CFE-4E63-8460-620E958C3BBE}">
      <dgm:prSet/>
      <dgm:spPr/>
      <dgm:t>
        <a:bodyPr/>
        <a:lstStyle/>
        <a:p>
          <a:endParaRPr lang="da-DK"/>
        </a:p>
      </dgm:t>
    </dgm:pt>
    <dgm:pt modelId="{C28D5ABA-1C7E-44E9-8541-0C5865DA8295}" type="sibTrans" cxnId="{91B2A0CD-2CFE-4E63-8460-620E958C3BBE}">
      <dgm:prSet/>
      <dgm:spPr/>
      <dgm:t>
        <a:bodyPr/>
        <a:lstStyle/>
        <a:p>
          <a:endParaRPr lang="da-DK"/>
        </a:p>
      </dgm:t>
    </dgm:pt>
    <dgm:pt modelId="{446D5C7D-CAEA-46A4-8360-582B29E65C27}">
      <dgm:prSet custT="1"/>
      <dgm:spPr/>
      <dgm:t>
        <a:bodyPr/>
        <a:lstStyle/>
        <a:p>
          <a:r>
            <a:rPr lang="da-DK" sz="1600" dirty="0"/>
            <a:t>Kommuneplanlægning</a:t>
          </a:r>
        </a:p>
        <a:p>
          <a:r>
            <a:rPr lang="da-DK" sz="1600" dirty="0"/>
            <a:t>Stevns Kommunalbestyrelse</a:t>
          </a:r>
        </a:p>
        <a:p>
          <a:r>
            <a:rPr lang="da-DK" sz="1600" dirty="0"/>
            <a:t> </a:t>
          </a:r>
        </a:p>
      </dgm:t>
    </dgm:pt>
    <dgm:pt modelId="{608C8276-0124-4584-81D1-9D91F11ED1EF}" type="parTrans" cxnId="{D5CEBD37-2630-4BEA-9E45-38EFE402134B}">
      <dgm:prSet/>
      <dgm:spPr/>
      <dgm:t>
        <a:bodyPr/>
        <a:lstStyle/>
        <a:p>
          <a:endParaRPr lang="da-DK"/>
        </a:p>
      </dgm:t>
    </dgm:pt>
    <dgm:pt modelId="{3602C0E8-3F30-4E66-AB57-5C70A49D216C}" type="sibTrans" cxnId="{D5CEBD37-2630-4BEA-9E45-38EFE402134B}">
      <dgm:prSet/>
      <dgm:spPr/>
      <dgm:t>
        <a:bodyPr/>
        <a:lstStyle/>
        <a:p>
          <a:endParaRPr lang="da-DK"/>
        </a:p>
      </dgm:t>
    </dgm:pt>
    <dgm:pt modelId="{8E93738D-556F-4C89-B13E-0A1F27033332}" type="pres">
      <dgm:prSet presAssocID="{FE48C213-1332-48FD-A4CB-71750BD508B7}" presName="Name0" presStyleCnt="0">
        <dgm:presLayoutVars>
          <dgm:dir/>
          <dgm:animLvl val="lvl"/>
          <dgm:resizeHandles val="exact"/>
        </dgm:presLayoutVars>
      </dgm:prSet>
      <dgm:spPr/>
    </dgm:pt>
    <dgm:pt modelId="{618815D2-FAA6-45FB-9173-FD9441F5BB4C}" type="pres">
      <dgm:prSet presAssocID="{EC7096F0-172E-4982-A1D9-9F59105C2AD5}" presName="Name8" presStyleCnt="0"/>
      <dgm:spPr/>
    </dgm:pt>
    <dgm:pt modelId="{F738CE1F-0036-4F8E-88BE-89C1F5AC2BC9}" type="pres">
      <dgm:prSet presAssocID="{EC7096F0-172E-4982-A1D9-9F59105C2AD5}" presName="level" presStyleLbl="node1" presStyleIdx="0" presStyleCnt="3" custScaleY="134688" custLinFactNeighborY="-1794">
        <dgm:presLayoutVars>
          <dgm:chMax val="1"/>
          <dgm:bulletEnabled val="1"/>
        </dgm:presLayoutVars>
      </dgm:prSet>
      <dgm:spPr/>
    </dgm:pt>
    <dgm:pt modelId="{4AAADC2B-37FB-4431-A6AE-2D60A6F99523}" type="pres">
      <dgm:prSet presAssocID="{EC7096F0-172E-4982-A1D9-9F59105C2AD5}" presName="levelTx" presStyleLbl="revTx" presStyleIdx="0" presStyleCnt="0">
        <dgm:presLayoutVars>
          <dgm:chMax val="1"/>
          <dgm:bulletEnabled val="1"/>
        </dgm:presLayoutVars>
      </dgm:prSet>
      <dgm:spPr/>
    </dgm:pt>
    <dgm:pt modelId="{3D20E314-928B-43DD-9523-1AE80CDD75E0}" type="pres">
      <dgm:prSet presAssocID="{446D5C7D-CAEA-46A4-8360-582B29E65C27}" presName="Name8" presStyleCnt="0"/>
      <dgm:spPr/>
    </dgm:pt>
    <dgm:pt modelId="{5BF6D75A-F23E-4AE1-863F-D172C192B9CB}" type="pres">
      <dgm:prSet presAssocID="{446D5C7D-CAEA-46A4-8360-582B29E65C27}" presName="level" presStyleLbl="node1" presStyleIdx="1" presStyleCnt="3">
        <dgm:presLayoutVars>
          <dgm:chMax val="1"/>
          <dgm:bulletEnabled val="1"/>
        </dgm:presLayoutVars>
      </dgm:prSet>
      <dgm:spPr/>
    </dgm:pt>
    <dgm:pt modelId="{BDF56D8C-FF74-446A-B020-82150DAFDF4C}" type="pres">
      <dgm:prSet presAssocID="{446D5C7D-CAEA-46A4-8360-582B29E65C27}" presName="levelTx" presStyleLbl="revTx" presStyleIdx="0" presStyleCnt="0">
        <dgm:presLayoutVars>
          <dgm:chMax val="1"/>
          <dgm:bulletEnabled val="1"/>
        </dgm:presLayoutVars>
      </dgm:prSet>
      <dgm:spPr/>
    </dgm:pt>
    <dgm:pt modelId="{C5D1E1F0-7898-4B7D-9C8C-87C10C8B3801}" type="pres">
      <dgm:prSet presAssocID="{6DC1265B-936E-4680-A8E9-54DD0772E189}" presName="Name8" presStyleCnt="0"/>
      <dgm:spPr/>
    </dgm:pt>
    <dgm:pt modelId="{8F5AE31E-A08E-4C68-B614-DB755455BE0F}" type="pres">
      <dgm:prSet presAssocID="{6DC1265B-936E-4680-A8E9-54DD0772E189}" presName="level" presStyleLbl="node1" presStyleIdx="2" presStyleCnt="3">
        <dgm:presLayoutVars>
          <dgm:chMax val="1"/>
          <dgm:bulletEnabled val="1"/>
        </dgm:presLayoutVars>
      </dgm:prSet>
      <dgm:spPr/>
    </dgm:pt>
    <dgm:pt modelId="{39D5AFA4-C184-4EDB-B31A-ABB5BA418CEF}" type="pres">
      <dgm:prSet presAssocID="{6DC1265B-936E-4680-A8E9-54DD0772E189}" presName="levelTx" presStyleLbl="revTx" presStyleIdx="0" presStyleCnt="0">
        <dgm:presLayoutVars>
          <dgm:chMax val="1"/>
          <dgm:bulletEnabled val="1"/>
        </dgm:presLayoutVars>
      </dgm:prSet>
      <dgm:spPr/>
    </dgm:pt>
  </dgm:ptLst>
  <dgm:cxnLst>
    <dgm:cxn modelId="{C2F69535-50A1-4A11-9EF2-EC6109223076}" type="presOf" srcId="{FE48C213-1332-48FD-A4CB-71750BD508B7}" destId="{8E93738D-556F-4C89-B13E-0A1F27033332}" srcOrd="0" destOrd="0" presId="urn:microsoft.com/office/officeart/2005/8/layout/pyramid1"/>
    <dgm:cxn modelId="{D5CEBD37-2630-4BEA-9E45-38EFE402134B}" srcId="{FE48C213-1332-48FD-A4CB-71750BD508B7}" destId="{446D5C7D-CAEA-46A4-8360-582B29E65C27}" srcOrd="1" destOrd="0" parTransId="{608C8276-0124-4584-81D1-9D91F11ED1EF}" sibTransId="{3602C0E8-3F30-4E66-AB57-5C70A49D216C}"/>
    <dgm:cxn modelId="{11EC7C3A-7D98-40B3-AB7D-F5B964DC5855}" type="presOf" srcId="{EC7096F0-172E-4982-A1D9-9F59105C2AD5}" destId="{4AAADC2B-37FB-4431-A6AE-2D60A6F99523}" srcOrd="1" destOrd="0" presId="urn:microsoft.com/office/officeart/2005/8/layout/pyramid1"/>
    <dgm:cxn modelId="{0ED4B853-A7E6-4E4F-B532-90843DF1AFE4}" type="presOf" srcId="{6DC1265B-936E-4680-A8E9-54DD0772E189}" destId="{39D5AFA4-C184-4EDB-B31A-ABB5BA418CEF}" srcOrd="1" destOrd="0" presId="urn:microsoft.com/office/officeart/2005/8/layout/pyramid1"/>
    <dgm:cxn modelId="{9821C178-863D-4AC0-AF18-D01E122C4760}" type="presOf" srcId="{EC7096F0-172E-4982-A1D9-9F59105C2AD5}" destId="{F738CE1F-0036-4F8E-88BE-89C1F5AC2BC9}" srcOrd="0" destOrd="0" presId="urn:microsoft.com/office/officeart/2005/8/layout/pyramid1"/>
    <dgm:cxn modelId="{931D9789-563B-4D07-9093-4017A46B048A}" type="presOf" srcId="{446D5C7D-CAEA-46A4-8360-582B29E65C27}" destId="{5BF6D75A-F23E-4AE1-863F-D172C192B9CB}" srcOrd="0" destOrd="0" presId="urn:microsoft.com/office/officeart/2005/8/layout/pyramid1"/>
    <dgm:cxn modelId="{9C7F68C3-F3A4-4E55-8EFD-B4DE249940AA}" srcId="{FE48C213-1332-48FD-A4CB-71750BD508B7}" destId="{EC7096F0-172E-4982-A1D9-9F59105C2AD5}" srcOrd="0" destOrd="0" parTransId="{CE4305BF-ACCC-4700-93EB-33E5F67941AE}" sibTransId="{A8C7A2F5-7D3A-4C39-9FD6-D73687E133C2}"/>
    <dgm:cxn modelId="{91B2A0CD-2CFE-4E63-8460-620E958C3BBE}" srcId="{FE48C213-1332-48FD-A4CB-71750BD508B7}" destId="{6DC1265B-936E-4680-A8E9-54DD0772E189}" srcOrd="2" destOrd="0" parTransId="{3B7ABDF6-ECCB-44A6-9316-F9000C36A59B}" sibTransId="{C28D5ABA-1C7E-44E9-8541-0C5865DA8295}"/>
    <dgm:cxn modelId="{BD7DE6CE-2E2C-4492-942F-E2D92756E758}" type="presOf" srcId="{6DC1265B-936E-4680-A8E9-54DD0772E189}" destId="{8F5AE31E-A08E-4C68-B614-DB755455BE0F}" srcOrd="0" destOrd="0" presId="urn:microsoft.com/office/officeart/2005/8/layout/pyramid1"/>
    <dgm:cxn modelId="{BAFDE4F8-DFAC-4B1A-BD40-4C5C79D6795A}" type="presOf" srcId="{446D5C7D-CAEA-46A4-8360-582B29E65C27}" destId="{BDF56D8C-FF74-446A-B020-82150DAFDF4C}" srcOrd="1" destOrd="0" presId="urn:microsoft.com/office/officeart/2005/8/layout/pyramid1"/>
    <dgm:cxn modelId="{949E4ECA-7D8B-4423-8749-AD635C08B72E}" type="presParOf" srcId="{8E93738D-556F-4C89-B13E-0A1F27033332}" destId="{618815D2-FAA6-45FB-9173-FD9441F5BB4C}" srcOrd="0" destOrd="0" presId="urn:microsoft.com/office/officeart/2005/8/layout/pyramid1"/>
    <dgm:cxn modelId="{59089045-8AEB-492D-9423-AF340B868C4E}" type="presParOf" srcId="{618815D2-FAA6-45FB-9173-FD9441F5BB4C}" destId="{F738CE1F-0036-4F8E-88BE-89C1F5AC2BC9}" srcOrd="0" destOrd="0" presId="urn:microsoft.com/office/officeart/2005/8/layout/pyramid1"/>
    <dgm:cxn modelId="{E9A738EA-85C5-4B65-91FE-49CB32FB1531}" type="presParOf" srcId="{618815D2-FAA6-45FB-9173-FD9441F5BB4C}" destId="{4AAADC2B-37FB-4431-A6AE-2D60A6F99523}" srcOrd="1" destOrd="0" presId="urn:microsoft.com/office/officeart/2005/8/layout/pyramid1"/>
    <dgm:cxn modelId="{D44F40ED-CAF1-4CB7-9B47-ADA989B7A5EB}" type="presParOf" srcId="{8E93738D-556F-4C89-B13E-0A1F27033332}" destId="{3D20E314-928B-43DD-9523-1AE80CDD75E0}" srcOrd="1" destOrd="0" presId="urn:microsoft.com/office/officeart/2005/8/layout/pyramid1"/>
    <dgm:cxn modelId="{B2694B46-69B4-48B5-9354-11B20A923500}" type="presParOf" srcId="{3D20E314-928B-43DD-9523-1AE80CDD75E0}" destId="{5BF6D75A-F23E-4AE1-863F-D172C192B9CB}" srcOrd="0" destOrd="0" presId="urn:microsoft.com/office/officeart/2005/8/layout/pyramid1"/>
    <dgm:cxn modelId="{5242B953-76E7-4D0A-BCE7-025B1417F2BF}" type="presParOf" srcId="{3D20E314-928B-43DD-9523-1AE80CDD75E0}" destId="{BDF56D8C-FF74-446A-B020-82150DAFDF4C}" srcOrd="1" destOrd="0" presId="urn:microsoft.com/office/officeart/2005/8/layout/pyramid1"/>
    <dgm:cxn modelId="{7875A060-56BD-43DA-A589-0BA9DB1B4303}" type="presParOf" srcId="{8E93738D-556F-4C89-B13E-0A1F27033332}" destId="{C5D1E1F0-7898-4B7D-9C8C-87C10C8B3801}" srcOrd="2" destOrd="0" presId="urn:microsoft.com/office/officeart/2005/8/layout/pyramid1"/>
    <dgm:cxn modelId="{7E2B822D-E8EE-488B-A149-5A2772A95759}" type="presParOf" srcId="{C5D1E1F0-7898-4B7D-9C8C-87C10C8B3801}" destId="{8F5AE31E-A08E-4C68-B614-DB755455BE0F}" srcOrd="0" destOrd="0" presId="urn:microsoft.com/office/officeart/2005/8/layout/pyramid1"/>
    <dgm:cxn modelId="{32B41BE0-C409-42C2-804E-07A83CC826DB}" type="presParOf" srcId="{C5D1E1F0-7898-4B7D-9C8C-87C10C8B3801}" destId="{39D5AFA4-C184-4EDB-B31A-ABB5BA418CE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8CE1F-0036-4F8E-88BE-89C1F5AC2BC9}">
      <dsp:nvSpPr>
        <dsp:cNvPr id="0" name=""/>
        <dsp:cNvSpPr/>
      </dsp:nvSpPr>
      <dsp:spPr>
        <a:xfrm>
          <a:off x="2154586" y="0"/>
          <a:ext cx="2901970" cy="1971237"/>
        </a:xfrm>
        <a:prstGeom prst="trapezoid">
          <a:avLst>
            <a:gd name="adj" fmla="val 73608"/>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da-DK" sz="6500" kern="1200" dirty="0"/>
        </a:p>
      </dsp:txBody>
      <dsp:txXfrm>
        <a:off x="2154586" y="0"/>
        <a:ext cx="2901970" cy="1971237"/>
      </dsp:txXfrm>
    </dsp:sp>
    <dsp:sp modelId="{5BF6D75A-F23E-4AE1-863F-D172C192B9CB}">
      <dsp:nvSpPr>
        <dsp:cNvPr id="0" name=""/>
        <dsp:cNvSpPr/>
      </dsp:nvSpPr>
      <dsp:spPr>
        <a:xfrm>
          <a:off x="1077293" y="1971237"/>
          <a:ext cx="5056557" cy="1463558"/>
        </a:xfrm>
        <a:prstGeom prst="trapezoid">
          <a:avLst>
            <a:gd name="adj" fmla="val 73608"/>
          </a:avLst>
        </a:prstGeom>
        <a:solidFill>
          <a:schemeClr val="accent1">
            <a:shade val="80000"/>
            <a:hueOff val="153123"/>
            <a:satOff val="-2196"/>
            <a:lumOff val="12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a-DK" sz="1600" kern="1200" dirty="0"/>
            <a:t>Kommuneplanlægning</a:t>
          </a:r>
        </a:p>
        <a:p>
          <a:pPr marL="0" lvl="0" indent="0" algn="ctr" defTabSz="711200">
            <a:lnSpc>
              <a:spcPct val="90000"/>
            </a:lnSpc>
            <a:spcBef>
              <a:spcPct val="0"/>
            </a:spcBef>
            <a:spcAft>
              <a:spcPct val="35000"/>
            </a:spcAft>
            <a:buNone/>
          </a:pPr>
          <a:r>
            <a:rPr lang="da-DK" sz="1600" kern="1200" dirty="0"/>
            <a:t>Stevns Kommunalbestyrelse</a:t>
          </a:r>
        </a:p>
        <a:p>
          <a:pPr marL="0" lvl="0" indent="0" algn="ctr" defTabSz="711200">
            <a:lnSpc>
              <a:spcPct val="90000"/>
            </a:lnSpc>
            <a:spcBef>
              <a:spcPct val="0"/>
            </a:spcBef>
            <a:spcAft>
              <a:spcPct val="35000"/>
            </a:spcAft>
            <a:buNone/>
          </a:pPr>
          <a:r>
            <a:rPr lang="da-DK" sz="1600" kern="1200" dirty="0"/>
            <a:t> </a:t>
          </a:r>
        </a:p>
      </dsp:txBody>
      <dsp:txXfrm>
        <a:off x="1962190" y="1971237"/>
        <a:ext cx="3286762" cy="1463558"/>
      </dsp:txXfrm>
    </dsp:sp>
    <dsp:sp modelId="{8F5AE31E-A08E-4C68-B614-DB755455BE0F}">
      <dsp:nvSpPr>
        <dsp:cNvPr id="0" name=""/>
        <dsp:cNvSpPr/>
      </dsp:nvSpPr>
      <dsp:spPr>
        <a:xfrm>
          <a:off x="0" y="3434796"/>
          <a:ext cx="7211144" cy="1463558"/>
        </a:xfrm>
        <a:prstGeom prst="trapezoid">
          <a:avLst>
            <a:gd name="adj" fmla="val 73608"/>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a-DK" sz="1600" kern="1200" dirty="0">
              <a:latin typeface="+mn-lt"/>
            </a:rPr>
            <a:t>Lokalplaner</a:t>
          </a:r>
        </a:p>
        <a:p>
          <a:pPr marL="0" lvl="0" indent="0" algn="ctr" defTabSz="711200">
            <a:lnSpc>
              <a:spcPct val="90000"/>
            </a:lnSpc>
            <a:spcBef>
              <a:spcPct val="0"/>
            </a:spcBef>
            <a:spcAft>
              <a:spcPct val="35000"/>
            </a:spcAft>
            <a:buNone/>
          </a:pPr>
          <a:r>
            <a:rPr lang="da-DK" sz="1600" kern="1200" dirty="0">
              <a:latin typeface="+mn-lt"/>
            </a:rPr>
            <a:t>Udvalget for Plan, Miljø og Teknik</a:t>
          </a:r>
        </a:p>
      </dsp:txBody>
      <dsp:txXfrm>
        <a:off x="1261950" y="3434796"/>
        <a:ext cx="4687243" cy="146355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9AB269A-32DF-4EFC-B811-5F5515436E8D}" type="datetimeFigureOut">
              <a:rPr lang="da-DK" smtClean="0"/>
              <a:pPr/>
              <a:t>16-03-2023</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2A507C2B-ECAB-494A-A444-DFEA31397AFE}" type="slidenum">
              <a:rPr lang="da-DK" smtClean="0"/>
              <a:pPr/>
              <a:t>‹nr.›</a:t>
            </a:fld>
            <a:endParaRPr lang="da-DK"/>
          </a:p>
        </p:txBody>
      </p:sp>
    </p:spTree>
    <p:extLst>
      <p:ext uri="{BB962C8B-B14F-4D97-AF65-F5344CB8AC3E}">
        <p14:creationId xmlns:p14="http://schemas.microsoft.com/office/powerpoint/2010/main" val="1638884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1E4AD296-CADD-1444-2DCE-4F6DAED8B078}"/>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80000" y="180000"/>
            <a:ext cx="8783999" cy="6138000"/>
          </a:xfrm>
          <a:prstGeom prst="rect">
            <a:avLst/>
          </a:prstGeom>
        </p:spPr>
      </p:pic>
      <p:sp>
        <p:nvSpPr>
          <p:cNvPr id="3" name="Dato"/>
          <p:cNvSpPr>
            <a:spLocks noGrp="1"/>
          </p:cNvSpPr>
          <p:nvPr>
            <p:ph type="dt" sz="half" idx="10"/>
          </p:nvPr>
        </p:nvSpPr>
        <p:spPr>
          <a:xfrm>
            <a:off x="183600" y="6525344"/>
            <a:ext cx="2133600" cy="196131"/>
          </a:xfrm>
        </p:spPr>
        <p:txBody>
          <a:bodyPr/>
          <a:lstStyle/>
          <a:p>
            <a:fld id="{D70456BD-24EF-4F56-B353-9056D6DCC8FE}" type="datetime5">
              <a:rPr lang="da-DK" smtClean="0"/>
              <a:pPr/>
              <a:t>marts 2023</a:t>
            </a:fld>
            <a:r>
              <a:rPr lang="da-DK"/>
              <a:t> – </a:t>
            </a:r>
            <a:r>
              <a:rPr lang="da-DK" b="1"/>
              <a:t>stevns</a:t>
            </a:r>
            <a:r>
              <a:rPr lang="da-DK"/>
              <a:t> kommune</a:t>
            </a:r>
            <a:endParaRPr lang="da-DK" dirty="0"/>
          </a:p>
        </p:txBody>
      </p:sp>
      <p:sp>
        <p:nvSpPr>
          <p:cNvPr id="4" name="Diasnummer"/>
          <p:cNvSpPr>
            <a:spLocks noGrp="1"/>
          </p:cNvSpPr>
          <p:nvPr>
            <p:ph type="sldNum" sz="quarter" idx="11"/>
          </p:nvPr>
        </p:nvSpPr>
        <p:spPr>
          <a:xfrm>
            <a:off x="6876000" y="6525344"/>
            <a:ext cx="2133600" cy="196131"/>
          </a:xfrm>
        </p:spPr>
        <p:txBody>
          <a:bodyPr/>
          <a:lstStyle/>
          <a:p>
            <a:fld id="{72849C21-B649-4067-A484-A94B3610A91D}" type="slidenum">
              <a:rPr lang="da-DK" smtClean="0"/>
              <a:pPr/>
              <a:t>‹nr.›</a:t>
            </a:fld>
            <a:endParaRPr lang="da-DK" dirty="0"/>
          </a:p>
        </p:txBody>
      </p:sp>
      <p:sp>
        <p:nvSpPr>
          <p:cNvPr id="5" name="Titelbaggrund"/>
          <p:cNvSpPr/>
          <p:nvPr userDrawn="1"/>
        </p:nvSpPr>
        <p:spPr>
          <a:xfrm>
            <a:off x="180000" y="3420000"/>
            <a:ext cx="8784000" cy="2160000"/>
          </a:xfrm>
          <a:prstGeom prst="rect">
            <a:avLst/>
          </a:prstGeom>
          <a:solidFill>
            <a:srgbClr val="0089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p:cNvSpPr>
            <a:spLocks noGrp="1"/>
          </p:cNvSpPr>
          <p:nvPr>
            <p:ph type="body" sz="quarter" idx="12" hasCustomPrompt="1"/>
          </p:nvPr>
        </p:nvSpPr>
        <p:spPr>
          <a:xfrm>
            <a:off x="360000" y="3510000"/>
            <a:ext cx="4680000" cy="1080000"/>
          </a:xfrm>
        </p:spPr>
        <p:txBody>
          <a:bodyPr>
            <a:noAutofit/>
          </a:bodyPr>
          <a:lstStyle>
            <a:lvl1pPr marL="0" indent="0">
              <a:buNone/>
              <a:defRPr sz="3000" b="1">
                <a:solidFill>
                  <a:srgbClr val="FFFFFF"/>
                </a:solidFill>
              </a:defRPr>
            </a:lvl1pPr>
          </a:lstStyle>
          <a:p>
            <a:pPr lvl="0"/>
            <a:r>
              <a:rPr lang="da-DK" dirty="0"/>
              <a:t>&lt;Overskrift&gt;</a:t>
            </a:r>
          </a:p>
        </p:txBody>
      </p:sp>
      <p:sp>
        <p:nvSpPr>
          <p:cNvPr id="7" name="Navn"/>
          <p:cNvSpPr>
            <a:spLocks noGrp="1"/>
          </p:cNvSpPr>
          <p:nvPr>
            <p:ph type="body" sz="quarter" idx="13" hasCustomPrompt="1"/>
          </p:nvPr>
        </p:nvSpPr>
        <p:spPr>
          <a:xfrm>
            <a:off x="792000" y="5292000"/>
            <a:ext cx="2880000" cy="288000"/>
          </a:xfrm>
        </p:spPr>
        <p:txBody>
          <a:bodyPr>
            <a:noAutofit/>
          </a:bodyPr>
          <a:lstStyle>
            <a:lvl1pPr marL="0" indent="0">
              <a:buNone/>
              <a:defRPr sz="900" baseline="0">
                <a:solidFill>
                  <a:srgbClr val="FFFFFF"/>
                </a:solidFill>
              </a:defRPr>
            </a:lvl1pPr>
          </a:lstStyle>
          <a:p>
            <a:pPr lvl="0"/>
            <a:r>
              <a:rPr lang="da-DK" dirty="0"/>
              <a:t>&lt;Navn&gt;</a:t>
            </a:r>
          </a:p>
        </p:txBody>
      </p:sp>
      <p:pic>
        <p:nvPicPr>
          <p:cNvPr id="8" name="Billede 7">
            <a:extLst>
              <a:ext uri="{FF2B5EF4-FFF2-40B4-BE49-F238E27FC236}">
                <a16:creationId xmlns:a16="http://schemas.microsoft.com/office/drawing/2014/main" id="{5AE04B1A-522A-4347-DF81-CF972A263AAE}"/>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4968000"/>
            <a:ext cx="2316877" cy="432000"/>
          </a:xfrm>
          <a:prstGeom prst="rect">
            <a:avLst/>
          </a:prstGeom>
        </p:spPr>
      </p:pic>
      <p:pic>
        <p:nvPicPr>
          <p:cNvPr id="10" name="Billede 9">
            <a:extLst>
              <a:ext uri="{FF2B5EF4-FFF2-40B4-BE49-F238E27FC236}">
                <a16:creationId xmlns:a16="http://schemas.microsoft.com/office/drawing/2014/main" id="{D40647DA-2D30-2F4F-ED45-268189480644}"/>
              </a:ext>
            </a:extLst>
          </p:cNvPr>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6625647" y="3960000"/>
            <a:ext cx="2158354" cy="1440000"/>
          </a:xfrm>
          <a:prstGeom prst="rect">
            <a:avLst/>
          </a:prstGeom>
        </p:spPr>
      </p:pic>
    </p:spTree>
    <p:extLst>
      <p:ext uri="{BB962C8B-B14F-4D97-AF65-F5344CB8AC3E}">
        <p14:creationId xmlns:p14="http://schemas.microsoft.com/office/powerpoint/2010/main" val="2821056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m. side - Tekst og grafik">
    <p:spTree>
      <p:nvGrpSpPr>
        <p:cNvPr id="1" name=""/>
        <p:cNvGrpSpPr/>
        <p:nvPr/>
      </p:nvGrpSpPr>
      <p:grpSpPr>
        <a:xfrm>
          <a:off x="0" y="0"/>
          <a:ext cx="0" cy="0"/>
          <a:chOff x="0" y="0"/>
          <a:chExt cx="0" cy="0"/>
        </a:xfrm>
      </p:grpSpPr>
      <p:sp>
        <p:nvSpPr>
          <p:cNvPr id="4" name="Dato"/>
          <p:cNvSpPr>
            <a:spLocks noGrp="1"/>
          </p:cNvSpPr>
          <p:nvPr>
            <p:ph type="dt" sz="half" idx="10"/>
          </p:nvPr>
        </p:nvSpPr>
        <p:spPr/>
        <p:txBody>
          <a:bodyPr/>
          <a:lstStyle/>
          <a:p>
            <a:fld id="{22A7F098-5239-4D30-B536-64CB496A82A7}" type="datetime5">
              <a:rPr lang="da-DK" smtClean="0"/>
              <a:pPr/>
              <a:t>marts 2023</a:t>
            </a:fld>
            <a:r>
              <a:rPr lang="da-DK"/>
              <a:t> </a:t>
            </a:r>
            <a:r>
              <a:rPr lang="da-DK" dirty="0"/>
              <a:t>– </a:t>
            </a:r>
            <a:r>
              <a:rPr lang="da-DK" b="1" dirty="0" err="1"/>
              <a:t>stevns</a:t>
            </a:r>
            <a:r>
              <a:rPr lang="da-DK" dirty="0"/>
              <a:t> kommune</a:t>
            </a:r>
          </a:p>
        </p:txBody>
      </p:sp>
      <p:sp>
        <p:nvSpPr>
          <p:cNvPr id="6" name="Diasnummer"/>
          <p:cNvSpPr>
            <a:spLocks noGrp="1"/>
          </p:cNvSpPr>
          <p:nvPr>
            <p:ph type="sldNum" sz="quarter" idx="12"/>
          </p:nvPr>
        </p:nvSpPr>
        <p:spPr/>
        <p:txBody>
          <a:bodyPr/>
          <a:lstStyle/>
          <a:p>
            <a:fld id="{72849C21-B649-4067-A484-A94B3610A91D}" type="slidenum">
              <a:rPr lang="da-DK" smtClean="0"/>
              <a:pPr/>
              <a:t>‹nr.›</a:t>
            </a:fld>
            <a:endParaRPr lang="da-DK" dirty="0"/>
          </a:p>
        </p:txBody>
      </p:sp>
      <p:sp>
        <p:nvSpPr>
          <p:cNvPr id="9" name="Titel"/>
          <p:cNvSpPr>
            <a:spLocks noGrp="1"/>
          </p:cNvSpPr>
          <p:nvPr>
            <p:ph type="title" hasCustomPrompt="1"/>
          </p:nvPr>
        </p:nvSpPr>
        <p:spPr>
          <a:xfrm>
            <a:off x="457200" y="274638"/>
            <a:ext cx="8229600" cy="648000"/>
          </a:xfrm>
        </p:spPr>
        <p:txBody>
          <a:bodyPr/>
          <a:lstStyle>
            <a:lvl1pPr>
              <a:defRPr/>
            </a:lvl1pPr>
          </a:lstStyle>
          <a:p>
            <a:r>
              <a:rPr lang="da-DK" dirty="0"/>
              <a:t>Klik for at indsætte en overskrift</a:t>
            </a:r>
          </a:p>
        </p:txBody>
      </p:sp>
      <p:sp>
        <p:nvSpPr>
          <p:cNvPr id="13" name="Indhold"/>
          <p:cNvSpPr>
            <a:spLocks noGrp="1"/>
          </p:cNvSpPr>
          <p:nvPr>
            <p:ph sz="half" idx="1" hasCustomPrompt="1"/>
          </p:nvPr>
        </p:nvSpPr>
        <p:spPr>
          <a:xfrm>
            <a:off x="457200" y="1051200"/>
            <a:ext cx="8229600" cy="50400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0"/>
            <a:endParaRPr lang="da-D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spalter - Tekst og grafik">
    <p:spTree>
      <p:nvGrpSpPr>
        <p:cNvPr id="1" name=""/>
        <p:cNvGrpSpPr/>
        <p:nvPr/>
      </p:nvGrpSpPr>
      <p:grpSpPr>
        <a:xfrm>
          <a:off x="0" y="0"/>
          <a:ext cx="0" cy="0"/>
          <a:chOff x="0" y="0"/>
          <a:chExt cx="0" cy="0"/>
        </a:xfrm>
      </p:grpSpPr>
      <p:sp>
        <p:nvSpPr>
          <p:cNvPr id="2" name="Titel"/>
          <p:cNvSpPr>
            <a:spLocks noGrp="1"/>
          </p:cNvSpPr>
          <p:nvPr>
            <p:ph type="title" hasCustomPrompt="1"/>
          </p:nvPr>
        </p:nvSpPr>
        <p:spPr/>
        <p:txBody>
          <a:bodyPr/>
          <a:lstStyle>
            <a:lvl1pPr>
              <a:defRPr/>
            </a:lvl1pPr>
          </a:lstStyle>
          <a:p>
            <a:r>
              <a:rPr lang="da-DK" dirty="0"/>
              <a:t>Klik for at indsætte en overskrift</a:t>
            </a:r>
          </a:p>
        </p:txBody>
      </p:sp>
      <p:sp>
        <p:nvSpPr>
          <p:cNvPr id="3" name="Indhold 1"/>
          <p:cNvSpPr>
            <a:spLocks noGrp="1"/>
          </p:cNvSpPr>
          <p:nvPr>
            <p:ph sz="half" idx="1" hasCustomPrompt="1"/>
          </p:nvPr>
        </p:nvSpPr>
        <p:spPr>
          <a:xfrm>
            <a:off x="457200" y="1051200"/>
            <a:ext cx="4038600" cy="5114104"/>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Indhold 2"/>
          <p:cNvSpPr>
            <a:spLocks noGrp="1"/>
          </p:cNvSpPr>
          <p:nvPr>
            <p:ph sz="half" idx="2" hasCustomPrompt="1"/>
          </p:nvPr>
        </p:nvSpPr>
        <p:spPr>
          <a:xfrm>
            <a:off x="4648200" y="1051200"/>
            <a:ext cx="4038600" cy="5114104"/>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o"/>
          <p:cNvSpPr>
            <a:spLocks noGrp="1"/>
          </p:cNvSpPr>
          <p:nvPr>
            <p:ph type="dt" sz="half" idx="10"/>
          </p:nvPr>
        </p:nvSpPr>
        <p:spPr/>
        <p:txBody>
          <a:bodyPr/>
          <a:lstStyle/>
          <a:p>
            <a:fld id="{E5079FF2-DB15-4A2F-9213-6F6C99C54BCD}" type="datetime5">
              <a:rPr lang="da-DK" smtClean="0"/>
              <a:pPr/>
              <a:t>marts 2023</a:t>
            </a:fld>
            <a:r>
              <a:rPr lang="da-DK"/>
              <a:t> </a:t>
            </a:r>
            <a:r>
              <a:rPr lang="da-DK" dirty="0"/>
              <a:t>– </a:t>
            </a:r>
            <a:r>
              <a:rPr lang="da-DK" b="1" dirty="0" err="1"/>
              <a:t>stevns</a:t>
            </a:r>
            <a:r>
              <a:rPr lang="da-DK" dirty="0"/>
              <a:t> kommune</a:t>
            </a:r>
          </a:p>
        </p:txBody>
      </p:sp>
      <p:sp>
        <p:nvSpPr>
          <p:cNvPr id="7" name="Diasnummer"/>
          <p:cNvSpPr>
            <a:spLocks noGrp="1"/>
          </p:cNvSpPr>
          <p:nvPr>
            <p:ph type="sldNum" sz="quarter" idx="12"/>
          </p:nvPr>
        </p:nvSpPr>
        <p:spPr/>
        <p:txBody>
          <a:bodyPr/>
          <a:lstStyle/>
          <a:p>
            <a:fld id="{72849C21-B649-4067-A484-A94B3610A91D}"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el"/>
          <p:cNvSpPr>
            <a:spLocks noGrp="1"/>
          </p:cNvSpPr>
          <p:nvPr>
            <p:ph type="title" hasCustomPrompt="1"/>
          </p:nvPr>
        </p:nvSpPr>
        <p:spPr/>
        <p:txBody>
          <a:bodyPr/>
          <a:lstStyle>
            <a:lvl1pPr>
              <a:defRPr/>
            </a:lvl1pPr>
          </a:lstStyle>
          <a:p>
            <a:r>
              <a:rPr lang="da-DK" dirty="0"/>
              <a:t>Klik for at indsætte en overskrift</a:t>
            </a:r>
          </a:p>
        </p:txBody>
      </p:sp>
      <p:sp>
        <p:nvSpPr>
          <p:cNvPr id="3" name="Dato"/>
          <p:cNvSpPr>
            <a:spLocks noGrp="1"/>
          </p:cNvSpPr>
          <p:nvPr>
            <p:ph type="dt" sz="half" idx="10"/>
          </p:nvPr>
        </p:nvSpPr>
        <p:spPr/>
        <p:txBody>
          <a:bodyPr/>
          <a:lstStyle/>
          <a:p>
            <a:fld id="{A273FCC6-DDE6-4DB0-91A7-5D47AB5C8A76}" type="datetime5">
              <a:rPr lang="da-DK" smtClean="0"/>
              <a:pPr/>
              <a:t>marts 2023</a:t>
            </a:fld>
            <a:r>
              <a:rPr lang="da-DK"/>
              <a:t> </a:t>
            </a:r>
            <a:r>
              <a:rPr lang="da-DK" dirty="0"/>
              <a:t>– </a:t>
            </a:r>
            <a:r>
              <a:rPr lang="da-DK" b="1" dirty="0" err="1"/>
              <a:t>stevns</a:t>
            </a:r>
            <a:r>
              <a:rPr lang="da-DK" dirty="0"/>
              <a:t> kommune</a:t>
            </a:r>
          </a:p>
        </p:txBody>
      </p:sp>
      <p:sp>
        <p:nvSpPr>
          <p:cNvPr id="5" name="Diasnummer"/>
          <p:cNvSpPr>
            <a:spLocks noGrp="1"/>
          </p:cNvSpPr>
          <p:nvPr>
            <p:ph type="sldNum" sz="quarter" idx="12"/>
          </p:nvPr>
        </p:nvSpPr>
        <p:spPr/>
        <p:txBody>
          <a:bodyPr/>
          <a:lstStyle/>
          <a:p>
            <a:fld id="{72849C21-B649-4067-A484-A94B3610A91D}"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ide">
    <p:spTree>
      <p:nvGrpSpPr>
        <p:cNvPr id="1" name=""/>
        <p:cNvGrpSpPr/>
        <p:nvPr/>
      </p:nvGrpSpPr>
      <p:grpSpPr>
        <a:xfrm>
          <a:off x="0" y="0"/>
          <a:ext cx="0" cy="0"/>
          <a:chOff x="0" y="0"/>
          <a:chExt cx="0" cy="0"/>
        </a:xfrm>
      </p:grpSpPr>
      <p:sp>
        <p:nvSpPr>
          <p:cNvPr id="3" name="Dato"/>
          <p:cNvSpPr>
            <a:spLocks noGrp="1"/>
          </p:cNvSpPr>
          <p:nvPr>
            <p:ph type="dt" sz="half" idx="10"/>
          </p:nvPr>
        </p:nvSpPr>
        <p:spPr/>
        <p:txBody>
          <a:bodyPr/>
          <a:lstStyle/>
          <a:p>
            <a:fld id="{A273FCC6-DDE6-4DB0-91A7-5D47AB5C8A76}" type="datetime5">
              <a:rPr lang="da-DK" smtClean="0"/>
              <a:pPr/>
              <a:t>marts 2023</a:t>
            </a:fld>
            <a:r>
              <a:rPr lang="da-DK"/>
              <a:t> </a:t>
            </a:r>
            <a:r>
              <a:rPr lang="da-DK" dirty="0"/>
              <a:t>– </a:t>
            </a:r>
            <a:r>
              <a:rPr lang="da-DK" b="1" dirty="0" err="1"/>
              <a:t>stevns</a:t>
            </a:r>
            <a:r>
              <a:rPr lang="da-DK" dirty="0"/>
              <a:t> kommune</a:t>
            </a:r>
          </a:p>
        </p:txBody>
      </p:sp>
      <p:sp>
        <p:nvSpPr>
          <p:cNvPr id="5" name="Diasnummer"/>
          <p:cNvSpPr>
            <a:spLocks noGrp="1"/>
          </p:cNvSpPr>
          <p:nvPr>
            <p:ph type="sldNum" sz="quarter" idx="12"/>
          </p:nvPr>
        </p:nvSpPr>
        <p:spPr/>
        <p:txBody>
          <a:bodyPr/>
          <a:lstStyle/>
          <a:p>
            <a:fld id="{72849C21-B649-4067-A484-A94B3610A91D}" type="slidenum">
              <a:rPr lang="da-DK" smtClean="0"/>
              <a:pPr/>
              <a:t>‹nr.›</a:t>
            </a:fld>
            <a:endParaRPr lang="da-DK"/>
          </a:p>
        </p:txBody>
      </p:sp>
      <p:sp>
        <p:nvSpPr>
          <p:cNvPr id="6" name="Indhold"/>
          <p:cNvSpPr>
            <a:spLocks noGrp="1"/>
          </p:cNvSpPr>
          <p:nvPr>
            <p:ph sz="quarter" idx="13"/>
          </p:nvPr>
        </p:nvSpPr>
        <p:spPr>
          <a:xfrm>
            <a:off x="457199" y="273600"/>
            <a:ext cx="8229600" cy="5891704"/>
          </a:xfrm>
        </p:spPr>
        <p:txBody>
          <a:bodyPr/>
          <a:lstStyle/>
          <a:p>
            <a:pPr lvl="0"/>
            <a:r>
              <a:rPr lang="da-DK"/>
              <a:t>Klik for at redigere teksttypografierne i masteren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spalter - Tekst og grafik">
    <p:spTree>
      <p:nvGrpSpPr>
        <p:cNvPr id="1" name=""/>
        <p:cNvGrpSpPr/>
        <p:nvPr/>
      </p:nvGrpSpPr>
      <p:grpSpPr>
        <a:xfrm>
          <a:off x="0" y="0"/>
          <a:ext cx="0" cy="0"/>
          <a:chOff x="0" y="0"/>
          <a:chExt cx="0" cy="0"/>
        </a:xfrm>
      </p:grpSpPr>
      <p:sp>
        <p:nvSpPr>
          <p:cNvPr id="2" name="Titel"/>
          <p:cNvSpPr>
            <a:spLocks noGrp="1"/>
          </p:cNvSpPr>
          <p:nvPr>
            <p:ph type="title" hasCustomPrompt="1"/>
          </p:nvPr>
        </p:nvSpPr>
        <p:spPr/>
        <p:txBody>
          <a:bodyPr/>
          <a:lstStyle>
            <a:lvl1pPr>
              <a:defRPr/>
            </a:lvl1pPr>
          </a:lstStyle>
          <a:p>
            <a:r>
              <a:rPr lang="da-DK" dirty="0"/>
              <a:t>Klik for at indsætte en overskrift</a:t>
            </a:r>
          </a:p>
        </p:txBody>
      </p:sp>
      <p:sp>
        <p:nvSpPr>
          <p:cNvPr id="3" name="Indhold 1"/>
          <p:cNvSpPr>
            <a:spLocks noGrp="1"/>
          </p:cNvSpPr>
          <p:nvPr>
            <p:ph sz="half" idx="1" hasCustomPrompt="1"/>
          </p:nvPr>
        </p:nvSpPr>
        <p:spPr>
          <a:xfrm>
            <a:off x="457200" y="1051200"/>
            <a:ext cx="4038600" cy="5114104"/>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Indhold 2"/>
          <p:cNvSpPr>
            <a:spLocks noGrp="1"/>
          </p:cNvSpPr>
          <p:nvPr>
            <p:ph sz="half" idx="2" hasCustomPrompt="1"/>
          </p:nvPr>
        </p:nvSpPr>
        <p:spPr>
          <a:xfrm>
            <a:off x="4648200" y="1051200"/>
            <a:ext cx="4038600" cy="5114104"/>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o"/>
          <p:cNvSpPr>
            <a:spLocks noGrp="1"/>
          </p:cNvSpPr>
          <p:nvPr>
            <p:ph type="dt" sz="half" idx="10"/>
          </p:nvPr>
        </p:nvSpPr>
        <p:spPr/>
        <p:txBody>
          <a:bodyPr/>
          <a:lstStyle/>
          <a:p>
            <a:fld id="{E5079FF2-DB15-4A2F-9213-6F6C99C54BCD}" type="datetime5">
              <a:rPr lang="da-DK" smtClean="0"/>
              <a:pPr/>
              <a:t>marts 2023</a:t>
            </a:fld>
            <a:r>
              <a:rPr lang="da-DK"/>
              <a:t> </a:t>
            </a:r>
            <a:r>
              <a:rPr lang="da-DK" dirty="0"/>
              <a:t>– </a:t>
            </a:r>
            <a:r>
              <a:rPr lang="da-DK" b="1" dirty="0" err="1"/>
              <a:t>stevns</a:t>
            </a:r>
            <a:r>
              <a:rPr lang="da-DK" dirty="0"/>
              <a:t> kommune</a:t>
            </a:r>
          </a:p>
        </p:txBody>
      </p:sp>
      <p:sp>
        <p:nvSpPr>
          <p:cNvPr id="7" name="Diasnummer"/>
          <p:cNvSpPr>
            <a:spLocks noGrp="1"/>
          </p:cNvSpPr>
          <p:nvPr>
            <p:ph type="sldNum" sz="quarter" idx="12"/>
          </p:nvPr>
        </p:nvSpPr>
        <p:spPr/>
        <p:txBody>
          <a:bodyPr/>
          <a:lstStyle/>
          <a:p>
            <a:fld id="{72849C21-B649-4067-A484-A94B3610A91D}"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m. side - Tekst og grafik">
    <p:spTree>
      <p:nvGrpSpPr>
        <p:cNvPr id="1" name=""/>
        <p:cNvGrpSpPr/>
        <p:nvPr/>
      </p:nvGrpSpPr>
      <p:grpSpPr>
        <a:xfrm>
          <a:off x="0" y="0"/>
          <a:ext cx="0" cy="0"/>
          <a:chOff x="0" y="0"/>
          <a:chExt cx="0" cy="0"/>
        </a:xfrm>
      </p:grpSpPr>
      <p:sp>
        <p:nvSpPr>
          <p:cNvPr id="4" name="Dato"/>
          <p:cNvSpPr>
            <a:spLocks noGrp="1"/>
          </p:cNvSpPr>
          <p:nvPr>
            <p:ph type="dt" sz="half" idx="10"/>
          </p:nvPr>
        </p:nvSpPr>
        <p:spPr/>
        <p:txBody>
          <a:bodyPr/>
          <a:lstStyle/>
          <a:p>
            <a:fld id="{22A7F098-5239-4D30-B536-64CB496A82A7}" type="datetime5">
              <a:rPr lang="da-DK" smtClean="0"/>
              <a:pPr/>
              <a:t>marts 2023</a:t>
            </a:fld>
            <a:r>
              <a:rPr lang="da-DK"/>
              <a:t> </a:t>
            </a:r>
            <a:r>
              <a:rPr lang="da-DK" dirty="0"/>
              <a:t>– </a:t>
            </a:r>
            <a:r>
              <a:rPr lang="da-DK" b="1" dirty="0" err="1"/>
              <a:t>stevns</a:t>
            </a:r>
            <a:r>
              <a:rPr lang="da-DK" dirty="0"/>
              <a:t> kommune</a:t>
            </a:r>
          </a:p>
        </p:txBody>
      </p:sp>
      <p:sp>
        <p:nvSpPr>
          <p:cNvPr id="6" name="Diasnummer"/>
          <p:cNvSpPr>
            <a:spLocks noGrp="1"/>
          </p:cNvSpPr>
          <p:nvPr>
            <p:ph type="sldNum" sz="quarter" idx="12"/>
          </p:nvPr>
        </p:nvSpPr>
        <p:spPr/>
        <p:txBody>
          <a:bodyPr/>
          <a:lstStyle/>
          <a:p>
            <a:fld id="{72849C21-B649-4067-A484-A94B3610A91D}" type="slidenum">
              <a:rPr lang="da-DK" smtClean="0"/>
              <a:pPr/>
              <a:t>‹nr.›</a:t>
            </a:fld>
            <a:endParaRPr lang="da-DK" dirty="0"/>
          </a:p>
        </p:txBody>
      </p:sp>
      <p:sp>
        <p:nvSpPr>
          <p:cNvPr id="9" name="Titel"/>
          <p:cNvSpPr>
            <a:spLocks noGrp="1"/>
          </p:cNvSpPr>
          <p:nvPr>
            <p:ph type="title" hasCustomPrompt="1"/>
          </p:nvPr>
        </p:nvSpPr>
        <p:spPr>
          <a:xfrm>
            <a:off x="457200" y="274638"/>
            <a:ext cx="8229600" cy="648000"/>
          </a:xfrm>
        </p:spPr>
        <p:txBody>
          <a:bodyPr/>
          <a:lstStyle>
            <a:lvl1pPr>
              <a:defRPr/>
            </a:lvl1pPr>
          </a:lstStyle>
          <a:p>
            <a:r>
              <a:rPr lang="da-DK" dirty="0"/>
              <a:t>Klik for at indsætte en overskrift</a:t>
            </a:r>
          </a:p>
        </p:txBody>
      </p:sp>
      <p:sp>
        <p:nvSpPr>
          <p:cNvPr id="13" name="Indhold"/>
          <p:cNvSpPr>
            <a:spLocks noGrp="1"/>
          </p:cNvSpPr>
          <p:nvPr>
            <p:ph sz="half" idx="1" hasCustomPrompt="1"/>
          </p:nvPr>
        </p:nvSpPr>
        <p:spPr>
          <a:xfrm>
            <a:off x="457200" y="1051200"/>
            <a:ext cx="8229600" cy="50400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a:p>
            <a:pPr lvl="0"/>
            <a:endParaRPr lang="da-DK"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
          <p:cNvSpPr>
            <a:spLocks noGrp="1"/>
          </p:cNvSpPr>
          <p:nvPr>
            <p:ph type="title"/>
          </p:nvPr>
        </p:nvSpPr>
        <p:spPr>
          <a:xfrm>
            <a:off x="457200" y="274638"/>
            <a:ext cx="8229600" cy="648000"/>
          </a:xfrm>
          <a:prstGeom prst="rect">
            <a:avLst/>
          </a:prstGeom>
        </p:spPr>
        <p:txBody>
          <a:bodyPr vert="horz" lIns="91440" tIns="45720" rIns="91440" bIns="45720" rtlCol="0" anchor="ctr">
            <a:normAutofit/>
          </a:bodyPr>
          <a:lstStyle/>
          <a:p>
            <a:r>
              <a:rPr lang="da-DK" dirty="0"/>
              <a:t>Klik for at indsætte en overskrift</a:t>
            </a:r>
          </a:p>
        </p:txBody>
      </p:sp>
      <p:sp>
        <p:nvSpPr>
          <p:cNvPr id="3" name="Indhold"/>
          <p:cNvSpPr>
            <a:spLocks noGrp="1"/>
          </p:cNvSpPr>
          <p:nvPr>
            <p:ph type="body" idx="1"/>
          </p:nvPr>
        </p:nvSpPr>
        <p:spPr>
          <a:xfrm>
            <a:off x="457200" y="1052735"/>
            <a:ext cx="8229600" cy="5040000"/>
          </a:xfrm>
          <a:prstGeom prst="rect">
            <a:avLst/>
          </a:prstGeom>
        </p:spPr>
        <p:txBody>
          <a:bodyPr vert="horz" lIns="91440" tIns="45720" rIns="91440" bIns="45720" rtlCol="0">
            <a:normAutofit/>
          </a:body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o"/>
          <p:cNvSpPr>
            <a:spLocks noGrp="1"/>
          </p:cNvSpPr>
          <p:nvPr>
            <p:ph type="dt" sz="half" idx="2"/>
          </p:nvPr>
        </p:nvSpPr>
        <p:spPr>
          <a:xfrm>
            <a:off x="457200" y="6525344"/>
            <a:ext cx="2133600" cy="196131"/>
          </a:xfrm>
          <a:prstGeom prst="rect">
            <a:avLst/>
          </a:prstGeom>
        </p:spPr>
        <p:txBody>
          <a:bodyPr vert="horz" lIns="91440" tIns="45720" rIns="91440" bIns="45720" rtlCol="0" anchor="ctr"/>
          <a:lstStyle>
            <a:lvl1pPr algn="l">
              <a:defRPr sz="700">
                <a:solidFill>
                  <a:schemeClr val="tx1">
                    <a:tint val="75000"/>
                  </a:schemeClr>
                </a:solidFill>
              </a:defRPr>
            </a:lvl1pPr>
          </a:lstStyle>
          <a:p>
            <a:fld id="{D70456BD-24EF-4F56-B353-9056D6DCC8FE}" type="datetime5">
              <a:rPr lang="da-DK" smtClean="0"/>
              <a:pPr/>
              <a:t>marts 2023</a:t>
            </a:fld>
            <a:r>
              <a:rPr lang="da-DK"/>
              <a:t> </a:t>
            </a:r>
            <a:r>
              <a:rPr lang="da-DK" dirty="0"/>
              <a:t>– </a:t>
            </a:r>
            <a:r>
              <a:rPr lang="da-DK" b="1" dirty="0" err="1"/>
              <a:t>stevns</a:t>
            </a:r>
            <a:r>
              <a:rPr lang="da-DK" dirty="0"/>
              <a:t> kommune</a:t>
            </a:r>
          </a:p>
        </p:txBody>
      </p:sp>
      <p:sp>
        <p:nvSpPr>
          <p:cNvPr id="6" name="Diasnummer"/>
          <p:cNvSpPr>
            <a:spLocks noGrp="1"/>
          </p:cNvSpPr>
          <p:nvPr>
            <p:ph type="sldNum" sz="quarter" idx="4"/>
          </p:nvPr>
        </p:nvSpPr>
        <p:spPr>
          <a:xfrm>
            <a:off x="6553200" y="6525344"/>
            <a:ext cx="2133600" cy="196131"/>
          </a:xfrm>
          <a:prstGeom prst="rect">
            <a:avLst/>
          </a:prstGeom>
        </p:spPr>
        <p:txBody>
          <a:bodyPr vert="horz" lIns="91440" tIns="45720" rIns="91440" bIns="45720" rtlCol="0" anchor="ctr"/>
          <a:lstStyle>
            <a:lvl1pPr algn="r">
              <a:defRPr sz="700">
                <a:solidFill>
                  <a:schemeClr val="tx1">
                    <a:tint val="75000"/>
                  </a:schemeClr>
                </a:solidFill>
              </a:defRPr>
            </a:lvl1pPr>
          </a:lstStyle>
          <a:p>
            <a:fld id="{72849C21-B649-4067-A484-A94B3610A91D}" type="slidenum">
              <a:rPr lang="da-DK" smtClean="0"/>
              <a:pPr/>
              <a:t>‹nr.›</a:t>
            </a:fld>
            <a:endParaRPr lang="da-DK" dirty="0"/>
          </a:p>
        </p:txBody>
      </p:sp>
    </p:spTree>
  </p:cSld>
  <p:clrMap bg1="lt1" tx1="dk1" bg2="lt2" tx2="dk2" accent1="accent1" accent2="accent2" accent3="accent3" accent4="accent4" accent5="accent5" accent6="accent6" hlink="hlink" folHlink="folHlink"/>
  <p:sldLayoutIdLst>
    <p:sldLayoutId id="2147483691" r:id="rId1"/>
    <p:sldLayoutId id="2147483689" r:id="rId2"/>
    <p:sldLayoutId id="2147483680" r:id="rId3"/>
    <p:sldLayoutId id="2147483682" r:id="rId4"/>
    <p:sldLayoutId id="2147483690" r:id="rId5"/>
  </p:sldLayoutIdLst>
  <p:hf hdr="0" ftr="0"/>
  <p:txStyles>
    <p:titleStyle>
      <a:lvl1pPr algn="l" defTabSz="914400" rtl="0" eaLnBrk="1" latinLnBrk="0" hangingPunct="1">
        <a:spcBef>
          <a:spcPct val="0"/>
        </a:spcBef>
        <a:buNone/>
        <a:defRPr sz="2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2000" kern="1200">
          <a:solidFill>
            <a:schemeClr val="tx1"/>
          </a:solidFill>
          <a:latin typeface="+mn-lt"/>
          <a:ea typeface="+mn-ea"/>
          <a:cs typeface="+mn-cs"/>
        </a:defRPr>
      </a:lvl1pPr>
      <a:lvl2pPr marL="742950" indent="-285750" algn="l" defTabSz="914400" rtl="0" eaLnBrk="1" latinLnBrk="0" hangingPunct="1">
        <a:spcBef>
          <a:spcPct val="20000"/>
        </a:spcBef>
        <a:buFontTx/>
        <a:buNone/>
        <a:defRPr sz="2000" kern="1200">
          <a:solidFill>
            <a:schemeClr val="tx1"/>
          </a:solidFill>
          <a:latin typeface="+mn-lt"/>
          <a:ea typeface="+mn-ea"/>
          <a:cs typeface="+mn-cs"/>
        </a:defRPr>
      </a:lvl2pPr>
      <a:lvl3pPr marL="1143000" indent="-228600" algn="l" defTabSz="914400" rtl="0" eaLnBrk="1" latinLnBrk="0" hangingPunct="1">
        <a:spcBef>
          <a:spcPct val="20000"/>
        </a:spcBef>
        <a:buFontTx/>
        <a:buNone/>
        <a:defRPr sz="2000" kern="1200">
          <a:solidFill>
            <a:schemeClr val="tx1"/>
          </a:solidFill>
          <a:latin typeface="+mn-lt"/>
          <a:ea typeface="+mn-ea"/>
          <a:cs typeface="+mn-cs"/>
        </a:defRPr>
      </a:lvl3pPr>
      <a:lvl4pPr marL="1600200" indent="-228600" algn="l" defTabSz="914400" rtl="0" eaLnBrk="1" latinLnBrk="0" hangingPunct="1">
        <a:spcBef>
          <a:spcPct val="20000"/>
        </a:spcBef>
        <a:buFontTx/>
        <a:buNone/>
        <a:defRPr sz="2000" kern="1200">
          <a:solidFill>
            <a:schemeClr val="tx1"/>
          </a:solidFill>
          <a:latin typeface="+mn-lt"/>
          <a:ea typeface="+mn-ea"/>
          <a:cs typeface="+mn-cs"/>
        </a:defRPr>
      </a:lvl4pPr>
      <a:lvl5pPr marL="2057400" indent="-22860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
          <p:cNvSpPr>
            <a:spLocks noGrp="1"/>
          </p:cNvSpPr>
          <p:nvPr>
            <p:ph type="title"/>
          </p:nvPr>
        </p:nvSpPr>
        <p:spPr>
          <a:xfrm>
            <a:off x="457200" y="274638"/>
            <a:ext cx="8229600" cy="648000"/>
          </a:xfrm>
          <a:prstGeom prst="rect">
            <a:avLst/>
          </a:prstGeom>
        </p:spPr>
        <p:txBody>
          <a:bodyPr vert="horz" lIns="91440" tIns="45720" rIns="91440" bIns="45720" rtlCol="0" anchor="ctr">
            <a:normAutofit/>
          </a:bodyPr>
          <a:lstStyle/>
          <a:p>
            <a:r>
              <a:rPr lang="da-DK" dirty="0"/>
              <a:t>Klik for at indsætte en overskrift</a:t>
            </a:r>
          </a:p>
        </p:txBody>
      </p:sp>
      <p:sp>
        <p:nvSpPr>
          <p:cNvPr id="3" name="Indhold"/>
          <p:cNvSpPr>
            <a:spLocks noGrp="1"/>
          </p:cNvSpPr>
          <p:nvPr>
            <p:ph type="body" idx="1"/>
          </p:nvPr>
        </p:nvSpPr>
        <p:spPr>
          <a:xfrm>
            <a:off x="457200" y="1052735"/>
            <a:ext cx="8229600" cy="5040000"/>
          </a:xfrm>
          <a:prstGeom prst="rect">
            <a:avLst/>
          </a:prstGeom>
        </p:spPr>
        <p:txBody>
          <a:bodyPr vert="horz" lIns="91440" tIns="45720" rIns="91440" bIns="45720" rtlCol="0">
            <a:normAutofit/>
          </a:body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o"/>
          <p:cNvSpPr>
            <a:spLocks noGrp="1"/>
          </p:cNvSpPr>
          <p:nvPr>
            <p:ph type="dt" sz="half" idx="2"/>
          </p:nvPr>
        </p:nvSpPr>
        <p:spPr>
          <a:xfrm>
            <a:off x="457200" y="6525344"/>
            <a:ext cx="2133600" cy="196131"/>
          </a:xfrm>
          <a:prstGeom prst="rect">
            <a:avLst/>
          </a:prstGeom>
        </p:spPr>
        <p:txBody>
          <a:bodyPr vert="horz" lIns="91440" tIns="45720" rIns="91440" bIns="45720" rtlCol="0" anchor="ctr"/>
          <a:lstStyle>
            <a:lvl1pPr algn="l">
              <a:defRPr sz="700">
                <a:solidFill>
                  <a:schemeClr val="tx1">
                    <a:tint val="75000"/>
                  </a:schemeClr>
                </a:solidFill>
              </a:defRPr>
            </a:lvl1pPr>
          </a:lstStyle>
          <a:p>
            <a:fld id="{D70456BD-24EF-4F56-B353-9056D6DCC8FE}" type="datetime5">
              <a:rPr lang="da-DK" smtClean="0"/>
              <a:pPr/>
              <a:t>marts 2023</a:t>
            </a:fld>
            <a:r>
              <a:rPr lang="da-DK" dirty="0"/>
              <a:t>– </a:t>
            </a:r>
            <a:r>
              <a:rPr lang="da-DK" b="1" dirty="0" err="1"/>
              <a:t>stevns</a:t>
            </a:r>
            <a:r>
              <a:rPr lang="da-DK" dirty="0"/>
              <a:t> kommune</a:t>
            </a:r>
          </a:p>
        </p:txBody>
      </p:sp>
      <p:sp>
        <p:nvSpPr>
          <p:cNvPr id="6" name="Diasnummer"/>
          <p:cNvSpPr>
            <a:spLocks noGrp="1"/>
          </p:cNvSpPr>
          <p:nvPr>
            <p:ph type="sldNum" sz="quarter" idx="4"/>
          </p:nvPr>
        </p:nvSpPr>
        <p:spPr>
          <a:xfrm>
            <a:off x="6553200" y="6525344"/>
            <a:ext cx="2133600" cy="196131"/>
          </a:xfrm>
          <a:prstGeom prst="rect">
            <a:avLst/>
          </a:prstGeom>
        </p:spPr>
        <p:txBody>
          <a:bodyPr vert="horz" lIns="91440" tIns="45720" rIns="91440" bIns="45720" rtlCol="0" anchor="ctr"/>
          <a:lstStyle>
            <a:lvl1pPr algn="r">
              <a:defRPr sz="700">
                <a:solidFill>
                  <a:schemeClr val="tx1">
                    <a:tint val="75000"/>
                  </a:schemeClr>
                </a:solidFill>
              </a:defRPr>
            </a:lvl1pPr>
          </a:lstStyle>
          <a:p>
            <a:fld id="{72849C21-B649-4067-A484-A94B3610A91D}" type="slidenum">
              <a:rPr lang="da-DK" smtClean="0"/>
              <a:pPr/>
              <a:t>‹nr.›</a:t>
            </a:fld>
            <a:endParaRPr lang="da-DK" dirty="0"/>
          </a:p>
        </p:txBody>
      </p:sp>
    </p:spTree>
  </p:cSld>
  <p:clrMap bg1="lt1" tx1="dk1" bg2="lt2" tx2="dk2" accent1="accent1" accent2="accent2" accent3="accent3" accent4="accent4" accent5="accent5" accent6="accent6" hlink="hlink" folHlink="folHlink"/>
  <p:sldLayoutIdLst>
    <p:sldLayoutId id="2147483694" r:id="rId1"/>
    <p:sldLayoutId id="2147483693" r:id="rId2"/>
  </p:sldLayoutIdLst>
  <p:hf hdr="0" ftr="0"/>
  <p:txStyles>
    <p:titleStyle>
      <a:lvl1pPr algn="l" defTabSz="914400" rtl="0" eaLnBrk="1" latinLnBrk="0" hangingPunct="1">
        <a:spcBef>
          <a:spcPct val="0"/>
        </a:spcBef>
        <a:buNone/>
        <a:defRPr sz="2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2000" kern="1200">
          <a:solidFill>
            <a:schemeClr val="tx1"/>
          </a:solidFill>
          <a:latin typeface="+mn-lt"/>
          <a:ea typeface="+mn-ea"/>
          <a:cs typeface="+mn-cs"/>
        </a:defRPr>
      </a:lvl1pPr>
      <a:lvl2pPr marL="742950" indent="-285750" algn="l" defTabSz="914400" rtl="0" eaLnBrk="1" latinLnBrk="0" hangingPunct="1">
        <a:spcBef>
          <a:spcPct val="20000"/>
        </a:spcBef>
        <a:buFontTx/>
        <a:buNone/>
        <a:defRPr sz="2000" kern="1200">
          <a:solidFill>
            <a:schemeClr val="tx1"/>
          </a:solidFill>
          <a:latin typeface="+mn-lt"/>
          <a:ea typeface="+mn-ea"/>
          <a:cs typeface="+mn-cs"/>
        </a:defRPr>
      </a:lvl2pPr>
      <a:lvl3pPr marL="1143000" indent="-228600" algn="l" defTabSz="914400" rtl="0" eaLnBrk="1" latinLnBrk="0" hangingPunct="1">
        <a:spcBef>
          <a:spcPct val="20000"/>
        </a:spcBef>
        <a:buFontTx/>
        <a:buNone/>
        <a:defRPr sz="2000" kern="1200">
          <a:solidFill>
            <a:schemeClr val="tx1"/>
          </a:solidFill>
          <a:latin typeface="+mn-lt"/>
          <a:ea typeface="+mn-ea"/>
          <a:cs typeface="+mn-cs"/>
        </a:defRPr>
      </a:lvl3pPr>
      <a:lvl4pPr marL="1600200" indent="-228600" algn="l" defTabSz="914400" rtl="0" eaLnBrk="1" latinLnBrk="0" hangingPunct="1">
        <a:spcBef>
          <a:spcPct val="20000"/>
        </a:spcBef>
        <a:buFontTx/>
        <a:buNone/>
        <a:defRPr sz="2000" kern="1200">
          <a:solidFill>
            <a:schemeClr val="tx1"/>
          </a:solidFill>
          <a:latin typeface="+mn-lt"/>
          <a:ea typeface="+mn-ea"/>
          <a:cs typeface="+mn-cs"/>
        </a:defRPr>
      </a:lvl4pPr>
      <a:lvl5pPr marL="2057400" indent="-22860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descr="Et billede, der indeholder tekst, elektronik&#10;&#10;Automatisk genereret beskrivelse">
            <a:extLst>
              <a:ext uri="{FF2B5EF4-FFF2-40B4-BE49-F238E27FC236}">
                <a16:creationId xmlns:a16="http://schemas.microsoft.com/office/drawing/2014/main" id="{AF02C283-E7C7-8538-013E-84B7C3942E3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9959" t="1310" r="29183" b="-1310"/>
          <a:stretch/>
        </p:blipFill>
        <p:spPr>
          <a:xfrm>
            <a:off x="183601" y="188640"/>
            <a:ext cx="8780887" cy="6264696"/>
          </a:xfrm>
          <a:prstGeom prst="rect">
            <a:avLst/>
          </a:prstGeom>
        </p:spPr>
      </p:pic>
      <p:sp>
        <p:nvSpPr>
          <p:cNvPr id="2" name="Pladsholder til dato 1">
            <a:extLst>
              <a:ext uri="{FF2B5EF4-FFF2-40B4-BE49-F238E27FC236}">
                <a16:creationId xmlns:a16="http://schemas.microsoft.com/office/drawing/2014/main" id="{321A6D4E-5289-08A6-95EF-943E271D6E1B}"/>
              </a:ext>
            </a:extLst>
          </p:cNvPr>
          <p:cNvSpPr>
            <a:spLocks noGrp="1"/>
          </p:cNvSpPr>
          <p:nvPr>
            <p:ph type="dt" sz="half" idx="10"/>
          </p:nvPr>
        </p:nvSpPr>
        <p:spPr>
          <a:xfrm>
            <a:off x="183600" y="6525344"/>
            <a:ext cx="2133600" cy="196131"/>
          </a:xfrm>
        </p:spPr>
        <p:txBody>
          <a:bodyPr anchor="ctr">
            <a:normAutofit/>
          </a:bodyPr>
          <a:lstStyle/>
          <a:p>
            <a:pPr>
              <a:lnSpc>
                <a:spcPct val="90000"/>
              </a:lnSpc>
              <a:spcAft>
                <a:spcPts val="600"/>
              </a:spcAft>
            </a:pPr>
            <a:fld id="{22A7F098-5239-4D30-B536-64CB496A82A7}" type="datetime5">
              <a:rPr lang="da-DK" smtClean="0"/>
              <a:pPr>
                <a:lnSpc>
                  <a:spcPct val="90000"/>
                </a:lnSpc>
                <a:spcAft>
                  <a:spcPts val="600"/>
                </a:spcAft>
              </a:pPr>
              <a:t>marts 2023</a:t>
            </a:fld>
            <a:r>
              <a:rPr lang="da-DK" dirty="0"/>
              <a:t> – </a:t>
            </a:r>
            <a:r>
              <a:rPr lang="da-DK" b="1" dirty="0" err="1"/>
              <a:t>stevns</a:t>
            </a:r>
            <a:r>
              <a:rPr lang="da-DK" dirty="0"/>
              <a:t> kommune</a:t>
            </a:r>
          </a:p>
        </p:txBody>
      </p:sp>
      <p:sp>
        <p:nvSpPr>
          <p:cNvPr id="3" name="Pladsholder til slidenummer 2">
            <a:extLst>
              <a:ext uri="{FF2B5EF4-FFF2-40B4-BE49-F238E27FC236}">
                <a16:creationId xmlns:a16="http://schemas.microsoft.com/office/drawing/2014/main" id="{053F3108-3A05-8E86-63B5-8D7BDFCF1FDD}"/>
              </a:ext>
            </a:extLst>
          </p:cNvPr>
          <p:cNvSpPr>
            <a:spLocks noGrp="1"/>
          </p:cNvSpPr>
          <p:nvPr>
            <p:ph type="sldNum" sz="quarter" idx="11"/>
          </p:nvPr>
        </p:nvSpPr>
        <p:spPr>
          <a:xfrm>
            <a:off x="6876000" y="6525344"/>
            <a:ext cx="2133600" cy="196131"/>
          </a:xfrm>
        </p:spPr>
        <p:txBody>
          <a:bodyPr anchor="ctr">
            <a:normAutofit/>
          </a:bodyPr>
          <a:lstStyle/>
          <a:p>
            <a:pPr>
              <a:lnSpc>
                <a:spcPct val="90000"/>
              </a:lnSpc>
              <a:spcAft>
                <a:spcPts val="600"/>
              </a:spcAft>
            </a:pPr>
            <a:fld id="{72849C21-B649-4067-A484-A94B3610A91D}" type="slidenum">
              <a:rPr lang="da-DK" smtClean="0"/>
              <a:pPr>
                <a:lnSpc>
                  <a:spcPct val="90000"/>
                </a:lnSpc>
                <a:spcAft>
                  <a:spcPts val="600"/>
                </a:spcAft>
              </a:pPr>
              <a:t>1</a:t>
            </a:fld>
            <a:endParaRPr lang="da-DK"/>
          </a:p>
        </p:txBody>
      </p:sp>
      <p:sp>
        <p:nvSpPr>
          <p:cNvPr id="11" name="Rektangel 10">
            <a:extLst>
              <a:ext uri="{FF2B5EF4-FFF2-40B4-BE49-F238E27FC236}">
                <a16:creationId xmlns:a16="http://schemas.microsoft.com/office/drawing/2014/main" id="{0562E07E-3F5D-8D2D-EBB0-F307A26D07F4}"/>
              </a:ext>
            </a:extLst>
          </p:cNvPr>
          <p:cNvSpPr>
            <a:spLocks noGrp="1" noRot="1" noMove="1" noResize="1" noEditPoints="1" noAdjustHandles="1" noChangeArrowheads="1" noChangeShapeType="1"/>
          </p:cNvSpPr>
          <p:nvPr/>
        </p:nvSpPr>
        <p:spPr>
          <a:xfrm>
            <a:off x="181556" y="3429000"/>
            <a:ext cx="8782932" cy="2151000"/>
          </a:xfrm>
          <a:prstGeom prst="rect">
            <a:avLst/>
          </a:prstGeom>
          <a:solidFill>
            <a:srgbClr val="0089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Pladsholder til tekst 3">
            <a:extLst>
              <a:ext uri="{FF2B5EF4-FFF2-40B4-BE49-F238E27FC236}">
                <a16:creationId xmlns:a16="http://schemas.microsoft.com/office/drawing/2014/main" id="{8ECC9F22-98E5-2643-7CEA-F3D1F181ABB4}"/>
              </a:ext>
            </a:extLst>
          </p:cNvPr>
          <p:cNvSpPr>
            <a:spLocks noGrp="1"/>
          </p:cNvSpPr>
          <p:nvPr>
            <p:ph type="body" sz="quarter" idx="12"/>
          </p:nvPr>
        </p:nvSpPr>
        <p:spPr>
          <a:xfrm>
            <a:off x="521784" y="3573016"/>
            <a:ext cx="8100432" cy="1152008"/>
          </a:xfrm>
        </p:spPr>
        <p:txBody>
          <a:bodyPr/>
          <a:lstStyle/>
          <a:p>
            <a:r>
              <a:rPr lang="da-DK" dirty="0"/>
              <a:t>                 </a:t>
            </a:r>
            <a:r>
              <a:rPr lang="da-DK" sz="2800" dirty="0"/>
              <a:t>Forborgermøde</a:t>
            </a:r>
          </a:p>
          <a:p>
            <a:pPr algn="ctr"/>
            <a:r>
              <a:rPr lang="da-DK" sz="2000" dirty="0"/>
              <a:t>  Planlægning for Rødvig Ferieby og Sommerhusområde ved </a:t>
            </a:r>
            <a:r>
              <a:rPr lang="da-DK" sz="2000" dirty="0" err="1"/>
              <a:t>Bastkær</a:t>
            </a:r>
            <a:endParaRPr lang="da-DK" sz="2000" dirty="0"/>
          </a:p>
          <a:p>
            <a:pPr algn="ctr"/>
            <a:r>
              <a:rPr lang="da-DK" sz="2000" dirty="0"/>
              <a:t>I</a:t>
            </a:r>
          </a:p>
          <a:p>
            <a:pPr algn="ctr"/>
            <a:r>
              <a:rPr lang="da-DK" sz="2000" dirty="0"/>
              <a:t>Rødvig</a:t>
            </a:r>
          </a:p>
        </p:txBody>
      </p:sp>
      <p:pic>
        <p:nvPicPr>
          <p:cNvPr id="21" name="Billede 20" descr="Et billede, der indeholder tekst&#10;&#10;Automatisk genereret beskrivelse">
            <a:extLst>
              <a:ext uri="{FF2B5EF4-FFF2-40B4-BE49-F238E27FC236}">
                <a16:creationId xmlns:a16="http://schemas.microsoft.com/office/drawing/2014/main" id="{C267C80A-1503-F55B-6C82-1C5C6215E579}"/>
              </a:ext>
            </a:extLst>
          </p:cNvPr>
          <p:cNvPicPr>
            <a:picLocks noGrp="1" noRot="1" noChangeAspect="1" noMove="1" noResize="1" noEditPoints="1" noAdjustHandles="1" noChangeArrowheads="1" noChangeShapeType="1" noCrop="1"/>
          </p:cNvPicPr>
          <p:nvPr/>
        </p:nvPicPr>
        <p:blipFill>
          <a:blip r:embed="rId3" cstate="print">
            <a:extLst>
              <a:ext uri="{BEBA8EAE-BF5A-486C-A8C5-ECC9F3942E4B}">
                <a14:imgProps xmlns:a14="http://schemas.microsoft.com/office/drawing/2010/main">
                  <a14:imgLayer r:embed="rId4">
                    <a14:imgEffect>
                      <a14:backgroundRemoval t="7353" b="89706" l="1894" r="98232">
                        <a14:foregroundMark x1="23359" y1="16176" x2="14015" y2="28922"/>
                        <a14:foregroundMark x1="26263" y1="30882" x2="65025" y2="34314"/>
                        <a14:foregroundMark x1="65025" y1="34314" x2="96465" y2="31373"/>
                        <a14:foregroundMark x1="96465" y1="31373" x2="23106" y2="25000"/>
                        <a14:foregroundMark x1="10354" y1="56373" x2="12753" y2="51471"/>
                        <a14:foregroundMark x1="10101" y1="61275" x2="5682" y2="34314"/>
                        <a14:foregroundMark x1="7828" y1="47059" x2="17424" y2="13725"/>
                        <a14:foregroundMark x1="4672" y1="41176" x2="10354" y2="14706"/>
                        <a14:foregroundMark x1="2146" y1="11765" x2="7071" y2="7843"/>
                        <a14:foregroundMark x1="19697" y1="38235" x2="53157" y2="31863"/>
                        <a14:foregroundMark x1="53157" y1="31863" x2="86111" y2="37745"/>
                        <a14:foregroundMark x1="86111" y1="37745" x2="98232" y2="37255"/>
                        <a14:foregroundMark x1="84217" y1="23039" x2="84217" y2="23039"/>
                        <a14:foregroundMark x1="25000" y1="41176" x2="55051" y2="35294"/>
                        <a14:foregroundMark x1="55051" y1="35294" x2="82323" y2="41176"/>
                        <a14:foregroundMark x1="82323" y1="41176" x2="98232" y2="38235"/>
                      </a14:backgroundRemoval>
                    </a14:imgEffect>
                  </a14:imgLayer>
                </a14:imgProps>
              </a:ext>
              <a:ext uri="{28A0092B-C50C-407E-A947-70E740481C1C}">
                <a14:useLocalDpi xmlns:a14="http://schemas.microsoft.com/office/drawing/2010/main" val="0"/>
              </a:ext>
            </a:extLst>
          </a:blip>
          <a:stretch>
            <a:fillRect/>
          </a:stretch>
        </p:blipFill>
        <p:spPr>
          <a:xfrm>
            <a:off x="359792" y="4869160"/>
            <a:ext cx="1872208" cy="482236"/>
          </a:xfrm>
          <a:prstGeom prst="rect">
            <a:avLst/>
          </a:prstGeom>
        </p:spPr>
      </p:pic>
      <p:sp>
        <p:nvSpPr>
          <p:cNvPr id="17" name="Pladsholder til tekst 4">
            <a:extLst>
              <a:ext uri="{FF2B5EF4-FFF2-40B4-BE49-F238E27FC236}">
                <a16:creationId xmlns:a16="http://schemas.microsoft.com/office/drawing/2014/main" id="{90993453-59FB-8E13-EE73-4EDDBDF528A0}"/>
              </a:ext>
            </a:extLst>
          </p:cNvPr>
          <p:cNvSpPr>
            <a:spLocks noGrp="1"/>
          </p:cNvSpPr>
          <p:nvPr>
            <p:ph type="body" sz="quarter" idx="13"/>
          </p:nvPr>
        </p:nvSpPr>
        <p:spPr>
          <a:xfrm>
            <a:off x="827584" y="5099400"/>
            <a:ext cx="1512168" cy="288000"/>
          </a:xfrm>
        </p:spPr>
        <p:txBody>
          <a:bodyPr/>
          <a:lstStyle/>
          <a:p>
            <a:r>
              <a:rPr lang="da-DK" dirty="0"/>
              <a:t>Michala Lene Nystrøm</a:t>
            </a:r>
          </a:p>
          <a:p>
            <a:r>
              <a:rPr lang="da-DK" dirty="0"/>
              <a:t>Flemming Rasch</a:t>
            </a:r>
          </a:p>
        </p:txBody>
      </p:sp>
      <p:sp>
        <p:nvSpPr>
          <p:cNvPr id="20" name="Pladsholder til tekst 3">
            <a:extLst>
              <a:ext uri="{FF2B5EF4-FFF2-40B4-BE49-F238E27FC236}">
                <a16:creationId xmlns:a16="http://schemas.microsoft.com/office/drawing/2014/main" id="{4BCFB4D4-5857-8C1F-3D83-BF69304829E6}"/>
              </a:ext>
            </a:extLst>
          </p:cNvPr>
          <p:cNvSpPr txBox="1">
            <a:spLocks/>
          </p:cNvSpPr>
          <p:nvPr/>
        </p:nvSpPr>
        <p:spPr>
          <a:xfrm>
            <a:off x="7380312" y="4990768"/>
            <a:ext cx="1512168" cy="422944"/>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3000" b="1" kern="1200">
                <a:solidFill>
                  <a:srgbClr val="FFFFFF"/>
                </a:solidFill>
                <a:latin typeface="+mn-lt"/>
                <a:ea typeface="+mn-ea"/>
                <a:cs typeface="+mn-cs"/>
              </a:defRPr>
            </a:lvl1pPr>
            <a:lvl2pPr marL="742950" indent="-285750" algn="l" defTabSz="914400" rtl="0" eaLnBrk="1" latinLnBrk="0" hangingPunct="1">
              <a:spcBef>
                <a:spcPct val="20000"/>
              </a:spcBef>
              <a:buFontTx/>
              <a:buNone/>
              <a:defRPr sz="2000" kern="1200">
                <a:solidFill>
                  <a:schemeClr val="tx1"/>
                </a:solidFill>
                <a:latin typeface="+mn-lt"/>
                <a:ea typeface="+mn-ea"/>
                <a:cs typeface="+mn-cs"/>
              </a:defRPr>
            </a:lvl2pPr>
            <a:lvl3pPr marL="1143000" indent="-228600" algn="l" defTabSz="914400" rtl="0" eaLnBrk="1" latinLnBrk="0" hangingPunct="1">
              <a:spcBef>
                <a:spcPct val="20000"/>
              </a:spcBef>
              <a:buFontTx/>
              <a:buNone/>
              <a:defRPr sz="2000" kern="1200">
                <a:solidFill>
                  <a:schemeClr val="tx1"/>
                </a:solidFill>
                <a:latin typeface="+mn-lt"/>
                <a:ea typeface="+mn-ea"/>
                <a:cs typeface="+mn-cs"/>
              </a:defRPr>
            </a:lvl3pPr>
            <a:lvl4pPr marL="1600200" indent="-228600" algn="l" defTabSz="914400" rtl="0" eaLnBrk="1" latinLnBrk="0" hangingPunct="1">
              <a:spcBef>
                <a:spcPct val="20000"/>
              </a:spcBef>
              <a:buFontTx/>
              <a:buNone/>
              <a:defRPr sz="2000" kern="1200">
                <a:solidFill>
                  <a:schemeClr val="tx1"/>
                </a:solidFill>
                <a:latin typeface="+mn-lt"/>
                <a:ea typeface="+mn-ea"/>
                <a:cs typeface="+mn-cs"/>
              </a:defRPr>
            </a:lvl4pPr>
            <a:lvl5pPr marL="2057400" indent="-22860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00" dirty="0"/>
              <a:t>teknik &amp; miljø</a:t>
            </a:r>
          </a:p>
        </p:txBody>
      </p:sp>
    </p:spTree>
    <p:extLst>
      <p:ext uri="{BB962C8B-B14F-4D97-AF65-F5344CB8AC3E}">
        <p14:creationId xmlns:p14="http://schemas.microsoft.com/office/powerpoint/2010/main" val="2333559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CF431A2-13AA-43D6-A371-2594290A5940}"/>
              </a:ext>
            </a:extLst>
          </p:cNvPr>
          <p:cNvSpPr>
            <a:spLocks noGrp="1"/>
          </p:cNvSpPr>
          <p:nvPr>
            <p:ph type="dt" sz="half" idx="10"/>
          </p:nvPr>
        </p:nvSpPr>
        <p:spPr/>
        <p:txBody>
          <a:bodyPr/>
          <a:lstStyle/>
          <a:p>
            <a:fld id="{22A7F098-5239-4D30-B536-64CB496A82A7}" type="datetime5">
              <a:rPr lang="da-DK" smtClean="0"/>
              <a:pPr/>
              <a:t>marts 2023</a:t>
            </a:fld>
            <a:r>
              <a:rPr lang="da-DK"/>
              <a:t> – </a:t>
            </a:r>
            <a:r>
              <a:rPr lang="da-DK" b="1"/>
              <a:t>stevns</a:t>
            </a:r>
            <a:r>
              <a:rPr lang="da-DK"/>
              <a:t> kommune</a:t>
            </a:r>
            <a:endParaRPr lang="da-DK" dirty="0"/>
          </a:p>
        </p:txBody>
      </p:sp>
      <p:sp>
        <p:nvSpPr>
          <p:cNvPr id="3" name="Pladsholder til slidenummer 2">
            <a:extLst>
              <a:ext uri="{FF2B5EF4-FFF2-40B4-BE49-F238E27FC236}">
                <a16:creationId xmlns:a16="http://schemas.microsoft.com/office/drawing/2014/main" id="{FF50EE21-1C16-4323-993A-EB1A139EA58A}"/>
              </a:ext>
            </a:extLst>
          </p:cNvPr>
          <p:cNvSpPr>
            <a:spLocks noGrp="1"/>
          </p:cNvSpPr>
          <p:nvPr>
            <p:ph type="sldNum" sz="quarter" idx="12"/>
          </p:nvPr>
        </p:nvSpPr>
        <p:spPr/>
        <p:txBody>
          <a:bodyPr/>
          <a:lstStyle/>
          <a:p>
            <a:fld id="{72849C21-B649-4067-A484-A94B3610A91D}" type="slidenum">
              <a:rPr lang="da-DK" smtClean="0"/>
              <a:pPr/>
              <a:t>10</a:t>
            </a:fld>
            <a:endParaRPr lang="da-DK" dirty="0"/>
          </a:p>
        </p:txBody>
      </p:sp>
      <p:sp>
        <p:nvSpPr>
          <p:cNvPr id="4" name="Titel 3">
            <a:extLst>
              <a:ext uri="{FF2B5EF4-FFF2-40B4-BE49-F238E27FC236}">
                <a16:creationId xmlns:a16="http://schemas.microsoft.com/office/drawing/2014/main" id="{BF35571B-6327-4F1E-BAB6-D4F1055FAACE}"/>
              </a:ext>
            </a:extLst>
          </p:cNvPr>
          <p:cNvSpPr>
            <a:spLocks noGrp="1"/>
          </p:cNvSpPr>
          <p:nvPr>
            <p:ph type="title"/>
          </p:nvPr>
        </p:nvSpPr>
        <p:spPr/>
        <p:txBody>
          <a:bodyPr/>
          <a:lstStyle/>
          <a:p>
            <a:r>
              <a:rPr lang="da-DK" dirty="0"/>
              <a:t>Lokalplan 214 Sommerhuse ved </a:t>
            </a:r>
            <a:r>
              <a:rPr lang="da-DK" dirty="0" err="1"/>
              <a:t>Bastkær</a:t>
            </a:r>
            <a:endParaRPr lang="da-DK" dirty="0"/>
          </a:p>
        </p:txBody>
      </p:sp>
      <p:pic>
        <p:nvPicPr>
          <p:cNvPr id="9" name="Pladsholder til indhold 8" descr="Et billede, der indeholder kort&#10;&#10;Automatisk genereret beskrivelse">
            <a:extLst>
              <a:ext uri="{FF2B5EF4-FFF2-40B4-BE49-F238E27FC236}">
                <a16:creationId xmlns:a16="http://schemas.microsoft.com/office/drawing/2014/main" id="{CD148BE4-607A-4287-B2AC-5E0FA51516A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9552" y="1148590"/>
            <a:ext cx="7920879" cy="4780262"/>
          </a:xfrm>
        </p:spPr>
      </p:pic>
      <p:pic>
        <p:nvPicPr>
          <p:cNvPr id="6" name="Billede 5" descr="Et billede, der indeholder tekst, sengetøj&#10;&#10;Automatisk genereret beskrivelse">
            <a:extLst>
              <a:ext uri="{FF2B5EF4-FFF2-40B4-BE49-F238E27FC236}">
                <a16:creationId xmlns:a16="http://schemas.microsoft.com/office/drawing/2014/main" id="{39D8ADE1-2125-BC4C-91ED-07581D75B82F}"/>
              </a:ext>
            </a:extLst>
          </p:cNvPr>
          <p:cNvPicPr>
            <a:picLocks noChangeAspect="1"/>
          </p:cNvPicPr>
          <p:nvPr/>
        </p:nvPicPr>
        <p:blipFill rotWithShape="1">
          <a:blip r:embed="rId3">
            <a:extLst>
              <a:ext uri="{28A0092B-C50C-407E-A947-70E740481C1C}">
                <a14:useLocalDpi xmlns:a14="http://schemas.microsoft.com/office/drawing/2010/main" val="0"/>
              </a:ext>
            </a:extLst>
          </a:blip>
          <a:srcRect l="22497" t="26748" r="23715" b="4589"/>
          <a:stretch/>
        </p:blipFill>
        <p:spPr>
          <a:xfrm>
            <a:off x="539552" y="1136839"/>
            <a:ext cx="7920879" cy="4785461"/>
          </a:xfrm>
          <a:prstGeom prst="rect">
            <a:avLst/>
          </a:prstGeom>
        </p:spPr>
      </p:pic>
    </p:spTree>
    <p:extLst>
      <p:ext uri="{BB962C8B-B14F-4D97-AF65-F5344CB8AC3E}">
        <p14:creationId xmlns:p14="http://schemas.microsoft.com/office/powerpoint/2010/main" val="3069736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1DFFF7C-FD9E-2DCD-C6E1-00771D535BD9}"/>
              </a:ext>
            </a:extLst>
          </p:cNvPr>
          <p:cNvSpPr>
            <a:spLocks noGrp="1"/>
          </p:cNvSpPr>
          <p:nvPr>
            <p:ph type="dt" sz="half" idx="10"/>
          </p:nvPr>
        </p:nvSpPr>
        <p:spPr/>
        <p:txBody>
          <a:bodyPr/>
          <a:lstStyle/>
          <a:p>
            <a:fld id="{22A7F098-5239-4D30-B536-64CB496A82A7}" type="datetime5">
              <a:rPr lang="da-DK" smtClean="0"/>
              <a:pPr/>
              <a:t>marts 2023</a:t>
            </a:fld>
            <a:r>
              <a:rPr lang="da-DK"/>
              <a:t> – </a:t>
            </a:r>
            <a:r>
              <a:rPr lang="da-DK" b="1"/>
              <a:t>stevns</a:t>
            </a:r>
            <a:r>
              <a:rPr lang="da-DK"/>
              <a:t> kommune</a:t>
            </a:r>
            <a:endParaRPr lang="da-DK" dirty="0"/>
          </a:p>
        </p:txBody>
      </p:sp>
      <p:sp>
        <p:nvSpPr>
          <p:cNvPr id="3" name="Pladsholder til slidenummer 2">
            <a:extLst>
              <a:ext uri="{FF2B5EF4-FFF2-40B4-BE49-F238E27FC236}">
                <a16:creationId xmlns:a16="http://schemas.microsoft.com/office/drawing/2014/main" id="{DDE6B42E-C362-24E6-6573-9E08E5A83F47}"/>
              </a:ext>
            </a:extLst>
          </p:cNvPr>
          <p:cNvSpPr>
            <a:spLocks noGrp="1"/>
          </p:cNvSpPr>
          <p:nvPr>
            <p:ph type="sldNum" sz="quarter" idx="12"/>
          </p:nvPr>
        </p:nvSpPr>
        <p:spPr/>
        <p:txBody>
          <a:bodyPr/>
          <a:lstStyle/>
          <a:p>
            <a:fld id="{72849C21-B649-4067-A484-A94B3610A91D}" type="slidenum">
              <a:rPr lang="da-DK" smtClean="0"/>
              <a:pPr/>
              <a:t>11</a:t>
            </a:fld>
            <a:endParaRPr lang="da-DK" dirty="0"/>
          </a:p>
        </p:txBody>
      </p:sp>
      <p:sp>
        <p:nvSpPr>
          <p:cNvPr id="4" name="Titel 3">
            <a:extLst>
              <a:ext uri="{FF2B5EF4-FFF2-40B4-BE49-F238E27FC236}">
                <a16:creationId xmlns:a16="http://schemas.microsoft.com/office/drawing/2014/main" id="{F4EAFACE-B9F9-EFA7-AFF9-25CC27D1B31C}"/>
              </a:ext>
            </a:extLst>
          </p:cNvPr>
          <p:cNvSpPr>
            <a:spLocks noGrp="1"/>
          </p:cNvSpPr>
          <p:nvPr>
            <p:ph type="title"/>
          </p:nvPr>
        </p:nvSpPr>
        <p:spPr/>
        <p:txBody>
          <a:bodyPr/>
          <a:lstStyle/>
          <a:p>
            <a:r>
              <a:rPr lang="da-DK" dirty="0"/>
              <a:t>Baggrund og formål med lokalplan 214</a:t>
            </a:r>
          </a:p>
        </p:txBody>
      </p:sp>
      <p:sp>
        <p:nvSpPr>
          <p:cNvPr id="8" name="Pladsholder til indhold 4">
            <a:extLst>
              <a:ext uri="{FF2B5EF4-FFF2-40B4-BE49-F238E27FC236}">
                <a16:creationId xmlns:a16="http://schemas.microsoft.com/office/drawing/2014/main" id="{C116C573-3AB7-33D0-6981-37EB21DD98E4}"/>
              </a:ext>
            </a:extLst>
          </p:cNvPr>
          <p:cNvSpPr>
            <a:spLocks noGrp="1"/>
          </p:cNvSpPr>
          <p:nvPr>
            <p:ph sz="half" idx="1"/>
          </p:nvPr>
        </p:nvSpPr>
        <p:spPr>
          <a:xfrm>
            <a:off x="457200" y="1051200"/>
            <a:ext cx="8229600" cy="5040000"/>
          </a:xfrm>
        </p:spPr>
        <p:txBody>
          <a:bodyPr>
            <a:normAutofit/>
          </a:bodyPr>
          <a:lstStyle/>
          <a:p>
            <a:r>
              <a:rPr lang="da-DK" sz="1400" b="1" dirty="0"/>
              <a:t>Hvorfor skal vi lave lokalplanen?</a:t>
            </a:r>
          </a:p>
          <a:p>
            <a:endParaRPr lang="da-DK" sz="1400" b="1" dirty="0"/>
          </a:p>
          <a:p>
            <a:pPr>
              <a:buFont typeface="Arial" panose="020B0604020202020204" pitchFamily="34" charset="0"/>
              <a:buChar char="•"/>
            </a:pPr>
            <a:r>
              <a:rPr lang="da-DK" sz="1400" dirty="0"/>
              <a:t>Planet Huse ønsker at udvikle arealet til sommerhusområde.</a:t>
            </a:r>
          </a:p>
          <a:p>
            <a:pPr marL="0" indent="0"/>
            <a:endParaRPr lang="da-DK" sz="1400" dirty="0"/>
          </a:p>
          <a:p>
            <a:pPr>
              <a:buFont typeface="Arial" panose="020B0604020202020204" pitchFamily="34" charset="0"/>
              <a:buChar char="•"/>
            </a:pPr>
            <a:r>
              <a:rPr lang="da-DK" sz="1400" dirty="0"/>
              <a:t>Formålet med lokalplanen er at muliggøre opførelse af 25 sommerhuse på maks. 150 kvm. Lokalplanen skal derudover sikre, at sommerhusområdet afskærmes mod kysten af et plantebælte og at de stynede pile på sydsiden af vejen fastholdes.</a:t>
            </a:r>
          </a:p>
          <a:p>
            <a:pPr>
              <a:buFont typeface="Arial" panose="020B0604020202020204" pitchFamily="34" charset="0"/>
              <a:buChar char="•"/>
            </a:pPr>
            <a:endParaRPr lang="da-DK" sz="1400" dirty="0"/>
          </a:p>
          <a:p>
            <a:pPr marL="0" indent="0"/>
            <a:endParaRPr lang="da-DK" sz="1400" dirty="0"/>
          </a:p>
          <a:p>
            <a:pPr>
              <a:buFont typeface="Arial" panose="020B0604020202020204" pitchFamily="34" charset="0"/>
              <a:buChar char="•"/>
            </a:pPr>
            <a:endParaRPr lang="da-DK" sz="1400" dirty="0"/>
          </a:p>
          <a:p>
            <a:pPr marL="0" indent="0"/>
            <a:endParaRPr lang="da-DK" sz="1400" dirty="0"/>
          </a:p>
          <a:p>
            <a:endParaRPr lang="da-DK" sz="1400" b="1" dirty="0"/>
          </a:p>
          <a:p>
            <a:endParaRPr lang="da-DK" sz="1400" b="1" dirty="0"/>
          </a:p>
          <a:p>
            <a:endParaRPr lang="da-DK" sz="1400" b="1" dirty="0"/>
          </a:p>
          <a:p>
            <a:endParaRPr lang="da-DK" sz="1400" b="1" dirty="0"/>
          </a:p>
          <a:p>
            <a:endParaRPr lang="da-DK" sz="1400" b="1" dirty="0"/>
          </a:p>
          <a:p>
            <a:endParaRPr lang="da-DK" sz="1400" b="1" dirty="0"/>
          </a:p>
          <a:p>
            <a:endParaRPr lang="da-DK" dirty="0"/>
          </a:p>
          <a:p>
            <a:endParaRPr lang="da-DK" dirty="0"/>
          </a:p>
        </p:txBody>
      </p:sp>
    </p:spTree>
    <p:extLst>
      <p:ext uri="{BB962C8B-B14F-4D97-AF65-F5344CB8AC3E}">
        <p14:creationId xmlns:p14="http://schemas.microsoft.com/office/powerpoint/2010/main" val="3140764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82431590-2764-48DD-A0FA-405CF75A382E}"/>
              </a:ext>
            </a:extLst>
          </p:cNvPr>
          <p:cNvSpPr>
            <a:spLocks noGrp="1"/>
          </p:cNvSpPr>
          <p:nvPr>
            <p:ph type="dt" sz="half" idx="10"/>
          </p:nvPr>
        </p:nvSpPr>
        <p:spPr/>
        <p:txBody>
          <a:bodyPr/>
          <a:lstStyle/>
          <a:p>
            <a:fld id="{22A7F098-5239-4D30-B536-64CB496A82A7}" type="datetime5">
              <a:rPr lang="da-DK" smtClean="0"/>
              <a:pPr/>
              <a:t>marts 2023</a:t>
            </a:fld>
            <a:r>
              <a:rPr lang="da-DK"/>
              <a:t> – </a:t>
            </a:r>
            <a:r>
              <a:rPr lang="da-DK" b="1"/>
              <a:t>stevns</a:t>
            </a:r>
            <a:r>
              <a:rPr lang="da-DK"/>
              <a:t> kommune</a:t>
            </a:r>
            <a:endParaRPr lang="da-DK" dirty="0"/>
          </a:p>
        </p:txBody>
      </p:sp>
      <p:sp>
        <p:nvSpPr>
          <p:cNvPr id="3" name="Pladsholder til slidenummer 2">
            <a:extLst>
              <a:ext uri="{FF2B5EF4-FFF2-40B4-BE49-F238E27FC236}">
                <a16:creationId xmlns:a16="http://schemas.microsoft.com/office/drawing/2014/main" id="{B542E0F3-E1A7-421D-AE87-69DE40C60CC7}"/>
              </a:ext>
            </a:extLst>
          </p:cNvPr>
          <p:cNvSpPr>
            <a:spLocks noGrp="1"/>
          </p:cNvSpPr>
          <p:nvPr>
            <p:ph type="sldNum" sz="quarter" idx="12"/>
          </p:nvPr>
        </p:nvSpPr>
        <p:spPr/>
        <p:txBody>
          <a:bodyPr/>
          <a:lstStyle/>
          <a:p>
            <a:fld id="{72849C21-B649-4067-A484-A94B3610A91D}" type="slidenum">
              <a:rPr lang="da-DK" smtClean="0"/>
              <a:pPr/>
              <a:t>12</a:t>
            </a:fld>
            <a:endParaRPr lang="da-DK" dirty="0"/>
          </a:p>
        </p:txBody>
      </p:sp>
      <p:sp>
        <p:nvSpPr>
          <p:cNvPr id="4" name="Titel 3">
            <a:extLst>
              <a:ext uri="{FF2B5EF4-FFF2-40B4-BE49-F238E27FC236}">
                <a16:creationId xmlns:a16="http://schemas.microsoft.com/office/drawing/2014/main" id="{810FAB94-1E58-46D8-9CF8-12DB4FFADDBF}"/>
              </a:ext>
            </a:extLst>
          </p:cNvPr>
          <p:cNvSpPr>
            <a:spLocks noGrp="1"/>
          </p:cNvSpPr>
          <p:nvPr>
            <p:ph type="title"/>
          </p:nvPr>
        </p:nvSpPr>
        <p:spPr/>
        <p:txBody>
          <a:bodyPr/>
          <a:lstStyle/>
          <a:p>
            <a:r>
              <a:rPr lang="da-DK" dirty="0"/>
              <a:t>Input til lokalplanerne</a:t>
            </a:r>
          </a:p>
        </p:txBody>
      </p:sp>
      <p:sp>
        <p:nvSpPr>
          <p:cNvPr id="8" name="Pladsholder til indhold 7">
            <a:extLst>
              <a:ext uri="{FF2B5EF4-FFF2-40B4-BE49-F238E27FC236}">
                <a16:creationId xmlns:a16="http://schemas.microsoft.com/office/drawing/2014/main" id="{52F1AD53-57BB-4E03-9B6C-698790CBD579}"/>
              </a:ext>
            </a:extLst>
          </p:cNvPr>
          <p:cNvSpPr>
            <a:spLocks noGrp="1"/>
          </p:cNvSpPr>
          <p:nvPr>
            <p:ph sz="half" idx="1"/>
          </p:nvPr>
        </p:nvSpPr>
        <p:spPr/>
        <p:txBody>
          <a:bodyPr>
            <a:normAutofit/>
          </a:bodyPr>
          <a:lstStyle/>
          <a:p>
            <a:pPr marL="0" indent="0">
              <a:spcBef>
                <a:spcPts val="0"/>
              </a:spcBef>
            </a:pPr>
            <a:r>
              <a:rPr lang="da-DK" kern="2000" dirty="0">
                <a:effectLst/>
                <a:latin typeface="Arial" panose="020B0604020202020204" pitchFamily="34" charset="0"/>
                <a:ea typeface="Calibri" panose="020F0502020204030204" pitchFamily="34" charset="0"/>
                <a:cs typeface="Times New Roman" panose="02020603050405020304" pitchFamily="18" charset="0"/>
              </a:rPr>
              <a:t> </a:t>
            </a:r>
          </a:p>
          <a:p>
            <a:pPr>
              <a:spcBef>
                <a:spcPts val="0"/>
              </a:spcBef>
              <a:buFont typeface="Arial" panose="020B0604020202020204" pitchFamily="34" charset="0"/>
              <a:buChar char="•"/>
            </a:pPr>
            <a:r>
              <a:rPr lang="da-DK" sz="1600" kern="2000" dirty="0">
                <a:effectLst/>
                <a:latin typeface="Arial" panose="020B0604020202020204" pitchFamily="34" charset="0"/>
                <a:ea typeface="Calibri" panose="020F0502020204030204" pitchFamily="34" charset="0"/>
                <a:cs typeface="Times New Roman" panose="02020603050405020304" pitchFamily="18" charset="0"/>
              </a:rPr>
              <a:t>Hvordan vil feriebyen og sommerhusområdet påvirke de omkringliggende naboer og andre i byen? </a:t>
            </a:r>
          </a:p>
          <a:p>
            <a:pPr>
              <a:spcBef>
                <a:spcPts val="0"/>
              </a:spcBef>
              <a:buFont typeface="Arial" panose="020B0604020202020204" pitchFamily="34" charset="0"/>
              <a:buChar char="•"/>
            </a:pPr>
            <a:endParaRPr lang="da-DK" sz="1600" kern="2000" dirty="0">
              <a:effectLst/>
              <a:latin typeface="Arial" panose="020B0604020202020204" pitchFamily="34" charset="0"/>
              <a:ea typeface="Calibri" panose="020F0502020204030204" pitchFamily="34" charset="0"/>
              <a:cs typeface="Times New Roman" panose="02020603050405020304" pitchFamily="18" charset="0"/>
            </a:endParaRPr>
          </a:p>
          <a:p>
            <a:pPr>
              <a:spcBef>
                <a:spcPts val="0"/>
              </a:spcBef>
              <a:buFont typeface="Arial" panose="020B0604020202020204" pitchFamily="34" charset="0"/>
              <a:buChar char="•"/>
            </a:pPr>
            <a:r>
              <a:rPr lang="da-DK" sz="1600" kern="2000" dirty="0">
                <a:effectLst/>
                <a:latin typeface="Arial" panose="020B0604020202020204" pitchFamily="34" charset="0"/>
                <a:ea typeface="Calibri" panose="020F0502020204030204" pitchFamily="34" charset="0"/>
                <a:cs typeface="Times New Roman" panose="02020603050405020304" pitchFamily="18" charset="0"/>
              </a:rPr>
              <a:t>Hvad skal der tages højde for med hensyn til trafik og  tilkørselsforhold?</a:t>
            </a:r>
          </a:p>
          <a:p>
            <a:pPr>
              <a:spcBef>
                <a:spcPts val="0"/>
              </a:spcBef>
              <a:buFont typeface="Arial" panose="020B0604020202020204" pitchFamily="34" charset="0"/>
              <a:buChar char="•"/>
            </a:pPr>
            <a:endParaRPr lang="da-DK" sz="1600" kern="2000" dirty="0">
              <a:effectLst/>
              <a:latin typeface="Arial" panose="020B0604020202020204" pitchFamily="34" charset="0"/>
              <a:ea typeface="Calibri" panose="020F0502020204030204" pitchFamily="34" charset="0"/>
              <a:cs typeface="Times New Roman" panose="02020603050405020304" pitchFamily="18" charset="0"/>
            </a:endParaRPr>
          </a:p>
          <a:p>
            <a:pPr>
              <a:spcBef>
                <a:spcPts val="0"/>
              </a:spcBef>
              <a:buFont typeface="Arial" panose="020B0604020202020204" pitchFamily="34" charset="0"/>
              <a:buChar char="•"/>
            </a:pPr>
            <a:r>
              <a:rPr lang="da-DK" sz="1600" kern="2000" dirty="0">
                <a:effectLst/>
                <a:latin typeface="Arial" panose="020B0604020202020204" pitchFamily="34" charset="0"/>
                <a:ea typeface="Calibri" panose="020F0502020204030204" pitchFamily="34" charset="0"/>
                <a:cs typeface="Times New Roman" panose="02020603050405020304" pitchFamily="18" charset="0"/>
              </a:rPr>
              <a:t>Hvad er vigtigt i forhold til farver, materialer, taghældning, belysning og beplantning?</a:t>
            </a:r>
          </a:p>
          <a:p>
            <a:pPr>
              <a:spcBef>
                <a:spcPts val="0"/>
              </a:spcBef>
              <a:buFont typeface="Arial" panose="020B0604020202020204" pitchFamily="34" charset="0"/>
              <a:buChar char="•"/>
            </a:pPr>
            <a:endParaRPr lang="da-DK" sz="1600" kern="2000" dirty="0">
              <a:effectLst/>
              <a:latin typeface="Arial" panose="020B0604020202020204" pitchFamily="34" charset="0"/>
              <a:ea typeface="Calibri" panose="020F0502020204030204" pitchFamily="34" charset="0"/>
              <a:cs typeface="Times New Roman" panose="02020603050405020304" pitchFamily="18" charset="0"/>
            </a:endParaRPr>
          </a:p>
          <a:p>
            <a:pPr>
              <a:spcBef>
                <a:spcPts val="0"/>
              </a:spcBef>
              <a:buFont typeface="Arial" panose="020B0604020202020204" pitchFamily="34" charset="0"/>
              <a:buChar char="•"/>
            </a:pPr>
            <a:r>
              <a:rPr lang="da-DK" sz="1600" kern="2000" dirty="0">
                <a:effectLst/>
                <a:latin typeface="Arial" panose="020B0604020202020204" pitchFamily="34" charset="0"/>
                <a:ea typeface="Calibri" panose="020F0502020204030204" pitchFamily="34" charset="0"/>
                <a:cs typeface="Times New Roman" panose="02020603050405020304" pitchFamily="18" charset="0"/>
              </a:rPr>
              <a:t>Hvad er vigtigt at lægge vægt på i forhold til mødet med det øvrige Rødvig?</a:t>
            </a:r>
          </a:p>
          <a:p>
            <a:pPr>
              <a:spcBef>
                <a:spcPts val="0"/>
              </a:spcBef>
              <a:buFont typeface="Arial" panose="020B0604020202020204" pitchFamily="34" charset="0"/>
              <a:buChar char="•"/>
            </a:pPr>
            <a:endParaRPr lang="da-DK" sz="1600" kern="2000" dirty="0">
              <a:effectLst/>
              <a:latin typeface="Arial" panose="020B0604020202020204" pitchFamily="34" charset="0"/>
              <a:ea typeface="Calibri" panose="020F0502020204030204" pitchFamily="34" charset="0"/>
              <a:cs typeface="Times New Roman" panose="02020603050405020304" pitchFamily="18" charset="0"/>
            </a:endParaRPr>
          </a:p>
          <a:p>
            <a:pPr>
              <a:spcBef>
                <a:spcPts val="0"/>
              </a:spcBef>
              <a:buFont typeface="Arial" panose="020B0604020202020204" pitchFamily="34" charset="0"/>
              <a:buChar char="•"/>
            </a:pPr>
            <a:r>
              <a:rPr lang="da-DK" sz="1600" kern="2000" dirty="0">
                <a:effectLst/>
                <a:latin typeface="Arial" panose="020B0604020202020204" pitchFamily="34" charset="0"/>
                <a:ea typeface="Calibri" panose="020F0502020204030204" pitchFamily="34" charset="0"/>
                <a:cs typeface="Times New Roman" panose="02020603050405020304" pitchFamily="18" charset="0"/>
              </a:rPr>
              <a:t>Er der særlige hensyn, der bør inddrages i planlægningen? </a:t>
            </a:r>
          </a:p>
          <a:p>
            <a:endParaRPr lang="da-DK" dirty="0"/>
          </a:p>
        </p:txBody>
      </p:sp>
    </p:spTree>
    <p:extLst>
      <p:ext uri="{BB962C8B-B14F-4D97-AF65-F5344CB8AC3E}">
        <p14:creationId xmlns:p14="http://schemas.microsoft.com/office/powerpoint/2010/main" val="1729816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A2CFB7B-5DD1-AAE3-4A08-A8C2BD1A6C1D}"/>
              </a:ext>
            </a:extLst>
          </p:cNvPr>
          <p:cNvSpPr>
            <a:spLocks noGrp="1"/>
          </p:cNvSpPr>
          <p:nvPr>
            <p:ph type="dt" sz="half" idx="10"/>
          </p:nvPr>
        </p:nvSpPr>
        <p:spPr/>
        <p:txBody>
          <a:bodyPr/>
          <a:lstStyle/>
          <a:p>
            <a:fld id="{22A7F098-5239-4D30-B536-64CB496A82A7}" type="datetime5">
              <a:rPr lang="da-DK" smtClean="0"/>
              <a:pPr/>
              <a:t>marts 2023</a:t>
            </a:fld>
            <a:r>
              <a:rPr lang="da-DK"/>
              <a:t> – </a:t>
            </a:r>
            <a:r>
              <a:rPr lang="da-DK" b="1"/>
              <a:t>stevns</a:t>
            </a:r>
            <a:r>
              <a:rPr lang="da-DK"/>
              <a:t> kommune</a:t>
            </a:r>
            <a:endParaRPr lang="da-DK" dirty="0"/>
          </a:p>
        </p:txBody>
      </p:sp>
      <p:sp>
        <p:nvSpPr>
          <p:cNvPr id="3" name="Pladsholder til slidenummer 2">
            <a:extLst>
              <a:ext uri="{FF2B5EF4-FFF2-40B4-BE49-F238E27FC236}">
                <a16:creationId xmlns:a16="http://schemas.microsoft.com/office/drawing/2014/main" id="{0F63974B-A83C-B6BA-5A20-F06C75F78DC9}"/>
              </a:ext>
            </a:extLst>
          </p:cNvPr>
          <p:cNvSpPr>
            <a:spLocks noGrp="1"/>
          </p:cNvSpPr>
          <p:nvPr>
            <p:ph type="sldNum" sz="quarter" idx="12"/>
          </p:nvPr>
        </p:nvSpPr>
        <p:spPr/>
        <p:txBody>
          <a:bodyPr/>
          <a:lstStyle/>
          <a:p>
            <a:fld id="{72849C21-B649-4067-A484-A94B3610A91D}" type="slidenum">
              <a:rPr lang="da-DK" smtClean="0"/>
              <a:pPr/>
              <a:t>13</a:t>
            </a:fld>
            <a:endParaRPr lang="da-DK" dirty="0"/>
          </a:p>
        </p:txBody>
      </p:sp>
      <p:sp>
        <p:nvSpPr>
          <p:cNvPr id="4" name="Titel 3">
            <a:extLst>
              <a:ext uri="{FF2B5EF4-FFF2-40B4-BE49-F238E27FC236}">
                <a16:creationId xmlns:a16="http://schemas.microsoft.com/office/drawing/2014/main" id="{40D591D0-ED1F-9B6D-DB86-71A2F32CAD28}"/>
              </a:ext>
            </a:extLst>
          </p:cNvPr>
          <p:cNvSpPr>
            <a:spLocks noGrp="1"/>
          </p:cNvSpPr>
          <p:nvPr>
            <p:ph type="title"/>
          </p:nvPr>
        </p:nvSpPr>
        <p:spPr/>
        <p:txBody>
          <a:bodyPr/>
          <a:lstStyle/>
          <a:p>
            <a:r>
              <a:rPr lang="da-DK" dirty="0"/>
              <a:t>Input til planprocessen</a:t>
            </a:r>
          </a:p>
        </p:txBody>
      </p:sp>
      <p:sp>
        <p:nvSpPr>
          <p:cNvPr id="5" name="Pladsholder til indhold 4">
            <a:extLst>
              <a:ext uri="{FF2B5EF4-FFF2-40B4-BE49-F238E27FC236}">
                <a16:creationId xmlns:a16="http://schemas.microsoft.com/office/drawing/2014/main" id="{89591AE0-6C94-EDBF-4846-D0857DA515B8}"/>
              </a:ext>
            </a:extLst>
          </p:cNvPr>
          <p:cNvSpPr>
            <a:spLocks noGrp="1"/>
          </p:cNvSpPr>
          <p:nvPr>
            <p:ph sz="half" idx="1"/>
          </p:nvPr>
        </p:nvSpPr>
        <p:spPr/>
        <p:txBody>
          <a:bodyPr/>
          <a:lstStyle/>
          <a:p>
            <a:pPr>
              <a:lnSpc>
                <a:spcPct val="80000"/>
              </a:lnSpc>
            </a:pPr>
            <a:r>
              <a:rPr lang="da-DK" sz="1400" dirty="0"/>
              <a:t>Send på e-mail: lokalplan@stevn</a:t>
            </a:r>
            <a:r>
              <a:rPr lang="da-DK" sz="1400" i="1" dirty="0"/>
              <a:t>s.dk</a:t>
            </a:r>
          </a:p>
          <a:p>
            <a:pPr>
              <a:lnSpc>
                <a:spcPct val="80000"/>
              </a:lnSpc>
            </a:pPr>
            <a:endParaRPr lang="da-DK" sz="1400" dirty="0"/>
          </a:p>
          <a:p>
            <a:pPr>
              <a:lnSpc>
                <a:spcPct val="80000"/>
              </a:lnSpc>
            </a:pPr>
            <a:r>
              <a:rPr lang="da-DK" sz="1400" dirty="0"/>
              <a:t>Eller på postadressen:</a:t>
            </a:r>
          </a:p>
          <a:p>
            <a:pPr>
              <a:lnSpc>
                <a:spcPct val="80000"/>
              </a:lnSpc>
            </a:pPr>
            <a:r>
              <a:rPr lang="da-DK" sz="1400" dirty="0"/>
              <a:t>Stevns Kommune</a:t>
            </a:r>
          </a:p>
          <a:p>
            <a:pPr>
              <a:lnSpc>
                <a:spcPct val="80000"/>
              </a:lnSpc>
            </a:pPr>
            <a:r>
              <a:rPr lang="da-DK" sz="1400" dirty="0"/>
              <a:t>Rådhuspladsen 4</a:t>
            </a:r>
          </a:p>
          <a:p>
            <a:pPr>
              <a:lnSpc>
                <a:spcPct val="80000"/>
              </a:lnSpc>
            </a:pPr>
            <a:r>
              <a:rPr lang="da-DK" sz="1400" dirty="0"/>
              <a:t>4460 Store Heddinge</a:t>
            </a:r>
          </a:p>
          <a:p>
            <a:pPr>
              <a:lnSpc>
                <a:spcPct val="80000"/>
              </a:lnSpc>
            </a:pPr>
            <a:endParaRPr lang="da-DK" sz="1400" dirty="0"/>
          </a:p>
          <a:p>
            <a:pPr>
              <a:lnSpc>
                <a:spcPct val="80000"/>
              </a:lnSpc>
            </a:pPr>
            <a:r>
              <a:rPr lang="da-DK" sz="1400" b="1" dirty="0"/>
              <a:t>Vi skal have dem senest tirsdag d. 11. april 2023</a:t>
            </a:r>
            <a:endParaRPr lang="da-DK" sz="1400" dirty="0"/>
          </a:p>
          <a:p>
            <a:pPr>
              <a:lnSpc>
                <a:spcPct val="80000"/>
              </a:lnSpc>
            </a:pPr>
            <a:endParaRPr lang="da-DK" sz="1400" dirty="0"/>
          </a:p>
          <a:p>
            <a:pPr>
              <a:lnSpc>
                <a:spcPct val="80000"/>
              </a:lnSpc>
            </a:pPr>
            <a:endParaRPr lang="da-DK" sz="1400" dirty="0"/>
          </a:p>
          <a:p>
            <a:pPr>
              <a:lnSpc>
                <a:spcPct val="80000"/>
              </a:lnSpc>
            </a:pPr>
            <a:r>
              <a:rPr lang="da-DK" sz="1400" dirty="0"/>
              <a:t>                                                  Tak for i aften </a:t>
            </a:r>
            <a:r>
              <a:rPr lang="da-DK" sz="1400" dirty="0">
                <a:sym typeface="Wingdings" pitchFamily="2" charset="2"/>
              </a:rPr>
              <a:t></a:t>
            </a:r>
            <a:endParaRPr lang="da-DK" sz="1400" dirty="0"/>
          </a:p>
          <a:p>
            <a:pPr>
              <a:lnSpc>
                <a:spcPct val="80000"/>
              </a:lnSpc>
            </a:pPr>
            <a:endParaRPr lang="da-DK" dirty="0"/>
          </a:p>
          <a:p>
            <a:endParaRPr lang="da-DK" dirty="0"/>
          </a:p>
        </p:txBody>
      </p:sp>
    </p:spTree>
    <p:extLst>
      <p:ext uri="{BB962C8B-B14F-4D97-AF65-F5344CB8AC3E}">
        <p14:creationId xmlns:p14="http://schemas.microsoft.com/office/powerpoint/2010/main" val="87141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0AF8EF6-6380-C87C-D518-8941DB12BB3B}"/>
              </a:ext>
            </a:extLst>
          </p:cNvPr>
          <p:cNvSpPr>
            <a:spLocks noGrp="1"/>
          </p:cNvSpPr>
          <p:nvPr>
            <p:ph type="dt" sz="half" idx="10"/>
          </p:nvPr>
        </p:nvSpPr>
        <p:spPr/>
        <p:txBody>
          <a:bodyPr/>
          <a:lstStyle/>
          <a:p>
            <a:fld id="{22A7F098-5239-4D30-B536-64CB496A82A7}" type="datetime5">
              <a:rPr lang="da-DK" smtClean="0"/>
              <a:pPr/>
              <a:t>marts 2023</a:t>
            </a:fld>
            <a:r>
              <a:rPr lang="da-DK"/>
              <a:t> – </a:t>
            </a:r>
            <a:r>
              <a:rPr lang="da-DK" b="1"/>
              <a:t>stevns</a:t>
            </a:r>
            <a:r>
              <a:rPr lang="da-DK"/>
              <a:t> kommune</a:t>
            </a:r>
            <a:endParaRPr lang="da-DK" dirty="0"/>
          </a:p>
        </p:txBody>
      </p:sp>
      <p:sp>
        <p:nvSpPr>
          <p:cNvPr id="3" name="Pladsholder til slidenummer 2">
            <a:extLst>
              <a:ext uri="{FF2B5EF4-FFF2-40B4-BE49-F238E27FC236}">
                <a16:creationId xmlns:a16="http://schemas.microsoft.com/office/drawing/2014/main" id="{A32F8DA0-7E8E-B09A-ED54-B04BA570A5B3}"/>
              </a:ext>
            </a:extLst>
          </p:cNvPr>
          <p:cNvSpPr>
            <a:spLocks noGrp="1"/>
          </p:cNvSpPr>
          <p:nvPr>
            <p:ph type="sldNum" sz="quarter" idx="12"/>
          </p:nvPr>
        </p:nvSpPr>
        <p:spPr/>
        <p:txBody>
          <a:bodyPr/>
          <a:lstStyle/>
          <a:p>
            <a:fld id="{72849C21-B649-4067-A484-A94B3610A91D}" type="slidenum">
              <a:rPr lang="da-DK" smtClean="0"/>
              <a:pPr/>
              <a:t>2</a:t>
            </a:fld>
            <a:endParaRPr lang="da-DK" dirty="0"/>
          </a:p>
        </p:txBody>
      </p:sp>
      <p:sp>
        <p:nvSpPr>
          <p:cNvPr id="4" name="Titel 3">
            <a:extLst>
              <a:ext uri="{FF2B5EF4-FFF2-40B4-BE49-F238E27FC236}">
                <a16:creationId xmlns:a16="http://schemas.microsoft.com/office/drawing/2014/main" id="{571B8739-4060-DA59-291D-AB36B5C3699F}"/>
              </a:ext>
            </a:extLst>
          </p:cNvPr>
          <p:cNvSpPr>
            <a:spLocks noGrp="1"/>
          </p:cNvSpPr>
          <p:nvPr>
            <p:ph type="title"/>
          </p:nvPr>
        </p:nvSpPr>
        <p:spPr/>
        <p:txBody>
          <a:bodyPr/>
          <a:lstStyle/>
          <a:p>
            <a:r>
              <a:rPr lang="da-DK" dirty="0"/>
              <a:t>Program for aftenen</a:t>
            </a:r>
          </a:p>
        </p:txBody>
      </p:sp>
      <p:sp>
        <p:nvSpPr>
          <p:cNvPr id="5" name="Pladsholder til indhold 4">
            <a:extLst>
              <a:ext uri="{FF2B5EF4-FFF2-40B4-BE49-F238E27FC236}">
                <a16:creationId xmlns:a16="http://schemas.microsoft.com/office/drawing/2014/main" id="{6F2C5293-ACBB-903E-E552-D5CD269E9684}"/>
              </a:ext>
            </a:extLst>
          </p:cNvPr>
          <p:cNvSpPr>
            <a:spLocks noGrp="1"/>
          </p:cNvSpPr>
          <p:nvPr>
            <p:ph sz="half" idx="1"/>
          </p:nvPr>
        </p:nvSpPr>
        <p:spPr/>
        <p:txBody>
          <a:bodyPr/>
          <a:lstStyle/>
          <a:p>
            <a:r>
              <a:rPr lang="da-DK" sz="1400" b="1" dirty="0">
                <a:latin typeface="+mj-lt"/>
              </a:rPr>
              <a:t>Forborgermøde den 16. marts 2023, kl. 19 – 21 i Rødvig Ferieby</a:t>
            </a:r>
          </a:p>
          <a:p>
            <a:endParaRPr lang="da-DK" sz="1400" b="1" dirty="0">
              <a:latin typeface="+mj-lt"/>
            </a:endParaRPr>
          </a:p>
          <a:p>
            <a:endParaRPr lang="da-DK" sz="1400" b="1" dirty="0">
              <a:latin typeface="+mj-lt"/>
            </a:endParaRPr>
          </a:p>
          <a:p>
            <a:pPr>
              <a:lnSpc>
                <a:spcPct val="90000"/>
              </a:lnSpc>
              <a:buFont typeface="Arial" pitchFamily="34" charset="0"/>
              <a:buChar char="•"/>
            </a:pPr>
            <a:r>
              <a:rPr lang="da-DK" sz="1400" b="1" dirty="0"/>
              <a:t>Velkomst </a:t>
            </a:r>
            <a:r>
              <a:rPr lang="da-DK" sz="1400" dirty="0"/>
              <a:t>v. formand for Plan, Miljø og Teknik Flemming Petersen</a:t>
            </a:r>
          </a:p>
          <a:p>
            <a:pPr marL="0" indent="0">
              <a:lnSpc>
                <a:spcPct val="90000"/>
              </a:lnSpc>
            </a:pPr>
            <a:endParaRPr lang="da-DK" sz="1400" dirty="0"/>
          </a:p>
          <a:p>
            <a:pPr>
              <a:lnSpc>
                <a:spcPct val="90000"/>
              </a:lnSpc>
              <a:buFont typeface="Arial" pitchFamily="34" charset="0"/>
              <a:buChar char="•"/>
            </a:pPr>
            <a:r>
              <a:rPr lang="da-DK" sz="1400" b="1" dirty="0"/>
              <a:t>Planer og planproces </a:t>
            </a:r>
            <a:r>
              <a:rPr lang="da-DK" sz="1400" dirty="0"/>
              <a:t>v. planlægger Michala Nystrøm og Flemming Rasch</a:t>
            </a:r>
          </a:p>
          <a:p>
            <a:pPr marL="0" indent="0">
              <a:lnSpc>
                <a:spcPct val="90000"/>
              </a:lnSpc>
            </a:pPr>
            <a:endParaRPr lang="da-DK" sz="1400" dirty="0"/>
          </a:p>
          <a:p>
            <a:pPr>
              <a:lnSpc>
                <a:spcPct val="90000"/>
              </a:lnSpc>
              <a:buFont typeface="Arial" pitchFamily="34" charset="0"/>
              <a:buChar char="•"/>
            </a:pPr>
            <a:r>
              <a:rPr lang="da-DK" sz="1400" b="1" dirty="0">
                <a:latin typeface="+mj-lt"/>
              </a:rPr>
              <a:t>Rødvig ferieby </a:t>
            </a:r>
            <a:r>
              <a:rPr lang="da-DK" sz="1400" dirty="0"/>
              <a:t>v. Rødvig Ferieby</a:t>
            </a:r>
          </a:p>
          <a:p>
            <a:pPr marL="0" indent="0">
              <a:lnSpc>
                <a:spcPct val="90000"/>
              </a:lnSpc>
            </a:pPr>
            <a:endParaRPr lang="da-DK" sz="1400" b="1" dirty="0">
              <a:latin typeface="+mj-lt"/>
            </a:endParaRPr>
          </a:p>
          <a:p>
            <a:pPr>
              <a:lnSpc>
                <a:spcPct val="90000"/>
              </a:lnSpc>
              <a:buFont typeface="Arial" pitchFamily="34" charset="0"/>
              <a:buChar char="•"/>
            </a:pPr>
            <a:r>
              <a:rPr lang="da-DK" sz="1400" b="1" dirty="0">
                <a:latin typeface="+mj-lt"/>
              </a:rPr>
              <a:t>Sommerhusområde ved </a:t>
            </a:r>
            <a:r>
              <a:rPr lang="da-DK" sz="1400" b="1" dirty="0" err="1">
                <a:latin typeface="+mj-lt"/>
              </a:rPr>
              <a:t>Bastkær</a:t>
            </a:r>
            <a:r>
              <a:rPr lang="da-DK" sz="1400" b="1" dirty="0">
                <a:latin typeface="+mj-lt"/>
              </a:rPr>
              <a:t> </a:t>
            </a:r>
            <a:r>
              <a:rPr lang="da-DK" sz="1400" dirty="0"/>
              <a:t>v. Planet Huse</a:t>
            </a:r>
            <a:endParaRPr lang="da-DK" sz="1400" dirty="0">
              <a:latin typeface="+mj-lt"/>
            </a:endParaRPr>
          </a:p>
          <a:p>
            <a:pPr marL="0" indent="0">
              <a:lnSpc>
                <a:spcPct val="90000"/>
              </a:lnSpc>
            </a:pPr>
            <a:endParaRPr lang="da-DK" sz="1400" dirty="0"/>
          </a:p>
          <a:p>
            <a:pPr>
              <a:lnSpc>
                <a:spcPct val="90000"/>
              </a:lnSpc>
              <a:spcBef>
                <a:spcPts val="600"/>
              </a:spcBef>
              <a:buFont typeface="Arial" pitchFamily="34" charset="0"/>
              <a:buChar char="•"/>
            </a:pPr>
            <a:r>
              <a:rPr lang="da-DK" sz="1400" b="1" dirty="0"/>
              <a:t>Spørgsmål og debat</a:t>
            </a:r>
          </a:p>
          <a:p>
            <a:pPr>
              <a:lnSpc>
                <a:spcPct val="90000"/>
              </a:lnSpc>
              <a:spcBef>
                <a:spcPts val="600"/>
              </a:spcBef>
              <a:buFont typeface="Arial" pitchFamily="34" charset="0"/>
              <a:buChar char="•"/>
            </a:pPr>
            <a:endParaRPr lang="da-DK" sz="1400" dirty="0"/>
          </a:p>
          <a:p>
            <a:pPr>
              <a:lnSpc>
                <a:spcPct val="90000"/>
              </a:lnSpc>
              <a:buFont typeface="Arial" pitchFamily="34" charset="0"/>
              <a:buChar char="•"/>
            </a:pPr>
            <a:r>
              <a:rPr lang="da-DK" sz="1400" b="1" dirty="0"/>
              <a:t>Opsamling og afrunding</a:t>
            </a:r>
            <a:r>
              <a:rPr lang="da-DK" sz="1400" dirty="0"/>
              <a:t> v. formand for Plan, Miljø og Teknik Flemming Petersen</a:t>
            </a:r>
          </a:p>
          <a:p>
            <a:pPr>
              <a:lnSpc>
                <a:spcPct val="90000"/>
              </a:lnSpc>
              <a:buFont typeface="Arial" pitchFamily="34" charset="0"/>
              <a:buChar char="•"/>
            </a:pPr>
            <a:endParaRPr lang="da-DK" sz="1400" dirty="0"/>
          </a:p>
          <a:p>
            <a:pPr marL="0" indent="0">
              <a:lnSpc>
                <a:spcPct val="90000"/>
              </a:lnSpc>
            </a:pPr>
            <a:r>
              <a:rPr lang="da-DK" sz="1400" dirty="0"/>
              <a:t>                                               </a:t>
            </a:r>
          </a:p>
          <a:p>
            <a:pPr marL="0" indent="0">
              <a:lnSpc>
                <a:spcPct val="90000"/>
              </a:lnSpc>
            </a:pPr>
            <a:r>
              <a:rPr lang="da-DK" sz="1400" dirty="0"/>
              <a:t>                                               Tak for i aften </a:t>
            </a:r>
            <a:r>
              <a:rPr lang="da-DK" sz="1400" dirty="0">
                <a:sym typeface="Wingdings" panose="05000000000000000000" pitchFamily="2" charset="2"/>
              </a:rPr>
              <a:t></a:t>
            </a:r>
            <a:endParaRPr lang="da-DK" sz="1400" dirty="0"/>
          </a:p>
          <a:p>
            <a:endParaRPr lang="da-DK" sz="1400" b="1" dirty="0">
              <a:latin typeface="+mj-lt"/>
            </a:endParaRPr>
          </a:p>
          <a:p>
            <a:r>
              <a:rPr lang="da-DK" sz="1400" b="1" dirty="0">
                <a:latin typeface="+mj-lt"/>
              </a:rPr>
              <a:t>  </a:t>
            </a:r>
            <a:endParaRPr lang="da-DK" sz="1400" b="1" i="0" dirty="0">
              <a:solidFill>
                <a:srgbClr val="000000"/>
              </a:solidFill>
              <a:effectLst/>
              <a:latin typeface="+mj-lt"/>
            </a:endParaRPr>
          </a:p>
          <a:p>
            <a:endParaRPr lang="da-DK" sz="2000" b="1" dirty="0"/>
          </a:p>
          <a:p>
            <a:endParaRPr lang="da-DK" dirty="0"/>
          </a:p>
        </p:txBody>
      </p:sp>
    </p:spTree>
    <p:extLst>
      <p:ext uri="{BB962C8B-B14F-4D97-AF65-F5344CB8AC3E}">
        <p14:creationId xmlns:p14="http://schemas.microsoft.com/office/powerpoint/2010/main" val="3164801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555D1CA-3774-79E2-53A2-3358284285E7}"/>
              </a:ext>
            </a:extLst>
          </p:cNvPr>
          <p:cNvSpPr>
            <a:spLocks noGrp="1"/>
          </p:cNvSpPr>
          <p:nvPr>
            <p:ph type="dt" sz="half" idx="10"/>
          </p:nvPr>
        </p:nvSpPr>
        <p:spPr/>
        <p:txBody>
          <a:bodyPr/>
          <a:lstStyle/>
          <a:p>
            <a:fld id="{22A7F098-5239-4D30-B536-64CB496A82A7}" type="datetime5">
              <a:rPr lang="da-DK" smtClean="0"/>
              <a:pPr/>
              <a:t>marts 2023</a:t>
            </a:fld>
            <a:r>
              <a:rPr lang="da-DK"/>
              <a:t> – </a:t>
            </a:r>
            <a:r>
              <a:rPr lang="da-DK" b="1"/>
              <a:t>stevns</a:t>
            </a:r>
            <a:r>
              <a:rPr lang="da-DK"/>
              <a:t> kommune</a:t>
            </a:r>
            <a:endParaRPr lang="da-DK" dirty="0"/>
          </a:p>
        </p:txBody>
      </p:sp>
      <p:sp>
        <p:nvSpPr>
          <p:cNvPr id="3" name="Pladsholder til slidenummer 2">
            <a:extLst>
              <a:ext uri="{FF2B5EF4-FFF2-40B4-BE49-F238E27FC236}">
                <a16:creationId xmlns:a16="http://schemas.microsoft.com/office/drawing/2014/main" id="{476B75FA-E809-5FE4-17E5-168A5E69F9AD}"/>
              </a:ext>
            </a:extLst>
          </p:cNvPr>
          <p:cNvSpPr>
            <a:spLocks noGrp="1"/>
          </p:cNvSpPr>
          <p:nvPr>
            <p:ph type="sldNum" sz="quarter" idx="12"/>
          </p:nvPr>
        </p:nvSpPr>
        <p:spPr/>
        <p:txBody>
          <a:bodyPr/>
          <a:lstStyle/>
          <a:p>
            <a:fld id="{72849C21-B649-4067-A484-A94B3610A91D}" type="slidenum">
              <a:rPr lang="da-DK" smtClean="0"/>
              <a:pPr/>
              <a:t>3</a:t>
            </a:fld>
            <a:endParaRPr lang="da-DK" dirty="0"/>
          </a:p>
        </p:txBody>
      </p:sp>
      <p:sp>
        <p:nvSpPr>
          <p:cNvPr id="5" name="Pladsholder til indhold 4">
            <a:extLst>
              <a:ext uri="{FF2B5EF4-FFF2-40B4-BE49-F238E27FC236}">
                <a16:creationId xmlns:a16="http://schemas.microsoft.com/office/drawing/2014/main" id="{163DD233-3139-A284-605D-3C557062527C}"/>
              </a:ext>
            </a:extLst>
          </p:cNvPr>
          <p:cNvSpPr>
            <a:spLocks noGrp="1"/>
          </p:cNvSpPr>
          <p:nvPr>
            <p:ph sz="half" idx="1"/>
          </p:nvPr>
        </p:nvSpPr>
        <p:spPr/>
        <p:txBody>
          <a:bodyPr/>
          <a:lstStyle/>
          <a:p>
            <a:r>
              <a:rPr lang="da-DK" dirty="0"/>
              <a:t>  </a:t>
            </a:r>
          </a:p>
        </p:txBody>
      </p:sp>
      <p:pic>
        <p:nvPicPr>
          <p:cNvPr id="8" name="Picture 2">
            <a:extLst>
              <a:ext uri="{FF2B5EF4-FFF2-40B4-BE49-F238E27FC236}">
                <a16:creationId xmlns:a16="http://schemas.microsoft.com/office/drawing/2014/main" id="{B8F5F2EE-B77F-68FE-44E9-B281C70EF51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72" t="5942" r="4363" b="6599"/>
          <a:stretch/>
        </p:blipFill>
        <p:spPr bwMode="auto">
          <a:xfrm>
            <a:off x="457200" y="692695"/>
            <a:ext cx="8326939" cy="5616625"/>
          </a:xfrm>
          <a:prstGeom prst="rect">
            <a:avLst/>
          </a:prstGeom>
          <a:noFill/>
          <a:ln>
            <a:noFill/>
          </a:ln>
        </p:spPr>
      </p:pic>
    </p:spTree>
    <p:extLst>
      <p:ext uri="{BB962C8B-B14F-4D97-AF65-F5344CB8AC3E}">
        <p14:creationId xmlns:p14="http://schemas.microsoft.com/office/powerpoint/2010/main" val="2821774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7A067-B7E5-730F-0D70-52C8281F267D}"/>
              </a:ext>
            </a:extLst>
          </p:cNvPr>
          <p:cNvSpPr>
            <a:spLocks noGrp="1"/>
          </p:cNvSpPr>
          <p:nvPr>
            <p:ph type="title"/>
          </p:nvPr>
        </p:nvSpPr>
        <p:spPr/>
        <p:txBody>
          <a:bodyPr/>
          <a:lstStyle/>
          <a:p>
            <a:r>
              <a:rPr lang="da-DK" dirty="0"/>
              <a:t>Processen og hvor er vi i processen?</a:t>
            </a:r>
          </a:p>
        </p:txBody>
      </p:sp>
      <p:sp>
        <p:nvSpPr>
          <p:cNvPr id="4" name="Pladsholder til indhold 3">
            <a:extLst>
              <a:ext uri="{FF2B5EF4-FFF2-40B4-BE49-F238E27FC236}">
                <a16:creationId xmlns:a16="http://schemas.microsoft.com/office/drawing/2014/main" id="{C300F907-C80D-FC37-2104-C80F84B33049}"/>
              </a:ext>
            </a:extLst>
          </p:cNvPr>
          <p:cNvSpPr>
            <a:spLocks noGrp="1"/>
          </p:cNvSpPr>
          <p:nvPr>
            <p:ph sz="half" idx="2"/>
          </p:nvPr>
        </p:nvSpPr>
        <p:spPr>
          <a:xfrm>
            <a:off x="1619672" y="1268760"/>
            <a:ext cx="7067128" cy="4752528"/>
          </a:xfrm>
        </p:spPr>
        <p:txBody>
          <a:bodyPr>
            <a:normAutofit fontScale="85000" lnSpcReduction="20000"/>
          </a:bodyPr>
          <a:lstStyle/>
          <a:p>
            <a:pPr marL="457200" indent="-457200">
              <a:buFont typeface="+mj-lt"/>
              <a:buAutoNum type="arabicPeriod"/>
            </a:pPr>
            <a:r>
              <a:rPr lang="da-DK" dirty="0"/>
              <a:t>Politisk igangsætning af planprocesserne d 7. februar 2023</a:t>
            </a:r>
          </a:p>
          <a:p>
            <a:pPr marL="457200" indent="-457200">
              <a:buFont typeface="+mj-lt"/>
              <a:buAutoNum type="arabicPeriod"/>
            </a:pPr>
            <a:endParaRPr lang="da-DK" dirty="0"/>
          </a:p>
          <a:p>
            <a:pPr marL="457200" indent="-457200">
              <a:buFont typeface="+mj-lt"/>
              <a:buAutoNum type="arabicPeriod"/>
            </a:pPr>
            <a:r>
              <a:rPr lang="da-DK" b="1" dirty="0" err="1"/>
              <a:t>Forborgermøde</a:t>
            </a:r>
            <a:r>
              <a:rPr lang="da-DK" b="1" dirty="0"/>
              <a:t> 16. marts 2023</a:t>
            </a:r>
            <a:endParaRPr lang="da-DK" dirty="0"/>
          </a:p>
          <a:p>
            <a:pPr marL="457200" indent="-457200">
              <a:buFont typeface="+mj-lt"/>
              <a:buAutoNum type="arabicPeriod"/>
            </a:pPr>
            <a:endParaRPr lang="da-DK" dirty="0"/>
          </a:p>
          <a:p>
            <a:pPr marL="457200" indent="-457200">
              <a:buFont typeface="+mj-lt"/>
              <a:buAutoNum type="arabicPeriod"/>
            </a:pPr>
            <a:r>
              <a:rPr lang="da-DK" dirty="0"/>
              <a:t>Udarbejdelse af kommuneplantillæg/§ 23c høring og lokalplan</a:t>
            </a:r>
          </a:p>
          <a:p>
            <a:pPr marL="457200" indent="-457200">
              <a:buFont typeface="+mj-lt"/>
              <a:buAutoNum type="arabicPeriod"/>
            </a:pPr>
            <a:endParaRPr lang="da-DK" dirty="0"/>
          </a:p>
          <a:p>
            <a:pPr marL="457200" indent="-457200">
              <a:buFont typeface="+mj-lt"/>
              <a:buAutoNum type="arabicPeriod"/>
            </a:pPr>
            <a:r>
              <a:rPr lang="da-DK" dirty="0"/>
              <a:t>Politisk behandling og godkendelse af forslag i august/september 2023</a:t>
            </a:r>
          </a:p>
          <a:p>
            <a:pPr marL="457200" indent="-457200">
              <a:buFont typeface="+mj-lt"/>
              <a:buAutoNum type="arabicPeriod"/>
            </a:pPr>
            <a:endParaRPr lang="da-DK" dirty="0"/>
          </a:p>
          <a:p>
            <a:pPr marL="457200" indent="-457200">
              <a:buFont typeface="+mj-lt"/>
              <a:buAutoNum type="arabicPeriod"/>
            </a:pPr>
            <a:r>
              <a:rPr lang="da-DK" dirty="0"/>
              <a:t>Offentlig høring i 8 uger og borgermøde</a:t>
            </a:r>
          </a:p>
          <a:p>
            <a:pPr marL="457200" indent="-457200">
              <a:buFont typeface="+mj-lt"/>
              <a:buAutoNum type="arabicPeriod"/>
            </a:pPr>
            <a:endParaRPr lang="da-DK" b="1" dirty="0"/>
          </a:p>
          <a:p>
            <a:pPr marL="457200" indent="-457200">
              <a:buFont typeface="+mj-lt"/>
              <a:buAutoNum type="arabicPeriod"/>
            </a:pPr>
            <a:r>
              <a:rPr lang="da-DK" dirty="0"/>
              <a:t>Behandling af indsigelser, forslag og bemærkninger</a:t>
            </a:r>
          </a:p>
          <a:p>
            <a:pPr marL="457200" indent="-457200">
              <a:buFont typeface="+mj-lt"/>
              <a:buAutoNum type="arabicPeriod"/>
            </a:pPr>
            <a:endParaRPr lang="da-DK" dirty="0"/>
          </a:p>
          <a:p>
            <a:pPr marL="457200" indent="-457200">
              <a:buFont typeface="+mj-lt"/>
              <a:buAutoNum type="arabicPeriod"/>
            </a:pPr>
            <a:r>
              <a:rPr lang="da-DK" dirty="0"/>
              <a:t>Politisk behandling og vedtagelse af planforslag i januar 2024</a:t>
            </a:r>
          </a:p>
          <a:p>
            <a:pPr marL="457200" indent="-457200">
              <a:buFont typeface="+mj-lt"/>
              <a:buAutoNum type="arabicPeriod"/>
            </a:pPr>
            <a:endParaRPr lang="da-DK" dirty="0"/>
          </a:p>
          <a:p>
            <a:pPr marL="457200" indent="-457200">
              <a:buFont typeface="+mj-lt"/>
              <a:buAutoNum type="arabicPeriod"/>
            </a:pPr>
            <a:r>
              <a:rPr lang="da-DK" dirty="0"/>
              <a:t>Offentliggørelse - klagefrist 4 uger</a:t>
            </a:r>
          </a:p>
          <a:p>
            <a:endParaRPr lang="da-DK" dirty="0"/>
          </a:p>
        </p:txBody>
      </p:sp>
      <p:sp>
        <p:nvSpPr>
          <p:cNvPr id="5" name="Pladsholder til dato 4">
            <a:extLst>
              <a:ext uri="{FF2B5EF4-FFF2-40B4-BE49-F238E27FC236}">
                <a16:creationId xmlns:a16="http://schemas.microsoft.com/office/drawing/2014/main" id="{9D235D09-AA77-14FA-7DF3-FE1C8D0406E7}"/>
              </a:ext>
            </a:extLst>
          </p:cNvPr>
          <p:cNvSpPr>
            <a:spLocks noGrp="1"/>
          </p:cNvSpPr>
          <p:nvPr>
            <p:ph type="dt" sz="half" idx="10"/>
          </p:nvPr>
        </p:nvSpPr>
        <p:spPr/>
        <p:txBody>
          <a:bodyPr/>
          <a:lstStyle/>
          <a:p>
            <a:fld id="{E5079FF2-DB15-4A2F-9213-6F6C99C54BCD}" type="datetime5">
              <a:rPr lang="da-DK" smtClean="0"/>
              <a:pPr/>
              <a:t>marts 2023</a:t>
            </a:fld>
            <a:r>
              <a:rPr lang="da-DK"/>
              <a:t> – </a:t>
            </a:r>
            <a:r>
              <a:rPr lang="da-DK" b="1"/>
              <a:t>stevns</a:t>
            </a:r>
            <a:r>
              <a:rPr lang="da-DK"/>
              <a:t> kommune</a:t>
            </a:r>
            <a:endParaRPr lang="da-DK" dirty="0"/>
          </a:p>
        </p:txBody>
      </p:sp>
      <p:sp>
        <p:nvSpPr>
          <p:cNvPr id="6" name="Pladsholder til slidenummer 5">
            <a:extLst>
              <a:ext uri="{FF2B5EF4-FFF2-40B4-BE49-F238E27FC236}">
                <a16:creationId xmlns:a16="http://schemas.microsoft.com/office/drawing/2014/main" id="{8254DC63-4EFC-A97A-4F2F-E2742E790E35}"/>
              </a:ext>
            </a:extLst>
          </p:cNvPr>
          <p:cNvSpPr>
            <a:spLocks noGrp="1"/>
          </p:cNvSpPr>
          <p:nvPr>
            <p:ph type="sldNum" sz="quarter" idx="12"/>
          </p:nvPr>
        </p:nvSpPr>
        <p:spPr/>
        <p:txBody>
          <a:bodyPr/>
          <a:lstStyle/>
          <a:p>
            <a:fld id="{72849C21-B649-4067-A484-A94B3610A91D}" type="slidenum">
              <a:rPr lang="da-DK" smtClean="0"/>
              <a:pPr/>
              <a:t>4</a:t>
            </a:fld>
            <a:endParaRPr lang="da-DK"/>
          </a:p>
        </p:txBody>
      </p:sp>
      <p:pic>
        <p:nvPicPr>
          <p:cNvPr id="7" name="Pladsholder til indhold 6">
            <a:extLst>
              <a:ext uri="{FF2B5EF4-FFF2-40B4-BE49-F238E27FC236}">
                <a16:creationId xmlns:a16="http://schemas.microsoft.com/office/drawing/2014/main" id="{2957C674-B4CC-E7D9-CDCE-7C5E79DD02E7}"/>
              </a:ext>
            </a:extLst>
          </p:cNvPr>
          <p:cNvPicPr>
            <a:picLocks noGrp="1"/>
          </p:cNvPicPr>
          <p:nvPr>
            <p:ph sz="half" idx="1"/>
          </p:nvPr>
        </p:nvPicPr>
        <p:blipFill rotWithShape="1">
          <a:blip r:embed="rId2"/>
          <a:srcRect l="28402" t="16513" r="63202" b="5372"/>
          <a:stretch/>
        </p:blipFill>
        <p:spPr bwMode="auto">
          <a:xfrm>
            <a:off x="395536" y="1164801"/>
            <a:ext cx="977360" cy="5114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6157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C780ACF-655E-457D-8B52-7ADFF9330701}"/>
              </a:ext>
            </a:extLst>
          </p:cNvPr>
          <p:cNvSpPr>
            <a:spLocks noGrp="1"/>
          </p:cNvSpPr>
          <p:nvPr>
            <p:ph type="dt" sz="half" idx="10"/>
          </p:nvPr>
        </p:nvSpPr>
        <p:spPr/>
        <p:txBody>
          <a:bodyPr/>
          <a:lstStyle/>
          <a:p>
            <a:fld id="{22A7F098-5239-4D30-B536-64CB496A82A7}" type="datetime5">
              <a:rPr lang="da-DK" smtClean="0"/>
              <a:pPr/>
              <a:t>marts 2023</a:t>
            </a:fld>
            <a:r>
              <a:rPr lang="da-DK"/>
              <a:t> – </a:t>
            </a:r>
            <a:r>
              <a:rPr lang="da-DK" b="1"/>
              <a:t>stevns</a:t>
            </a:r>
            <a:r>
              <a:rPr lang="da-DK"/>
              <a:t> kommune</a:t>
            </a:r>
            <a:endParaRPr lang="da-DK" dirty="0"/>
          </a:p>
        </p:txBody>
      </p:sp>
      <p:sp>
        <p:nvSpPr>
          <p:cNvPr id="3" name="Pladsholder til slidenummer 2">
            <a:extLst>
              <a:ext uri="{FF2B5EF4-FFF2-40B4-BE49-F238E27FC236}">
                <a16:creationId xmlns:a16="http://schemas.microsoft.com/office/drawing/2014/main" id="{C8DFD87F-0A46-4496-86E5-8785AB35A1EE}"/>
              </a:ext>
            </a:extLst>
          </p:cNvPr>
          <p:cNvSpPr>
            <a:spLocks noGrp="1"/>
          </p:cNvSpPr>
          <p:nvPr>
            <p:ph type="sldNum" sz="quarter" idx="12"/>
          </p:nvPr>
        </p:nvSpPr>
        <p:spPr/>
        <p:txBody>
          <a:bodyPr/>
          <a:lstStyle/>
          <a:p>
            <a:fld id="{72849C21-B649-4067-A484-A94B3610A91D}" type="slidenum">
              <a:rPr lang="da-DK" smtClean="0"/>
              <a:pPr/>
              <a:t>5</a:t>
            </a:fld>
            <a:endParaRPr lang="da-DK" dirty="0"/>
          </a:p>
        </p:txBody>
      </p:sp>
      <p:sp>
        <p:nvSpPr>
          <p:cNvPr id="4" name="Titel 3">
            <a:extLst>
              <a:ext uri="{FF2B5EF4-FFF2-40B4-BE49-F238E27FC236}">
                <a16:creationId xmlns:a16="http://schemas.microsoft.com/office/drawing/2014/main" id="{1C6C221D-B8C8-495A-B936-25A08E854ADB}"/>
              </a:ext>
            </a:extLst>
          </p:cNvPr>
          <p:cNvSpPr>
            <a:spLocks noGrp="1"/>
          </p:cNvSpPr>
          <p:nvPr>
            <p:ph type="title"/>
          </p:nvPr>
        </p:nvSpPr>
        <p:spPr/>
        <p:txBody>
          <a:bodyPr/>
          <a:lstStyle/>
          <a:p>
            <a:r>
              <a:rPr lang="da-DK" dirty="0"/>
              <a:t>Det danske plansystem</a:t>
            </a:r>
          </a:p>
        </p:txBody>
      </p:sp>
      <p:graphicFrame>
        <p:nvGraphicFramePr>
          <p:cNvPr id="6" name="Pladsholder til indhold 5">
            <a:extLst>
              <a:ext uri="{FF2B5EF4-FFF2-40B4-BE49-F238E27FC236}">
                <a16:creationId xmlns:a16="http://schemas.microsoft.com/office/drawing/2014/main" id="{6521D697-9522-4A92-B148-05B1C22BD3CE}"/>
              </a:ext>
            </a:extLst>
          </p:cNvPr>
          <p:cNvGraphicFramePr>
            <a:graphicFrameLocks noGrp="1"/>
          </p:cNvGraphicFramePr>
          <p:nvPr>
            <p:ph sz="half" idx="1"/>
            <p:extLst>
              <p:ext uri="{D42A27DB-BD31-4B8C-83A1-F6EECF244321}">
                <p14:modId xmlns:p14="http://schemas.microsoft.com/office/powerpoint/2010/main" val="3327759444"/>
              </p:ext>
            </p:extLst>
          </p:nvPr>
        </p:nvGraphicFramePr>
        <p:xfrm>
          <a:off x="1475656" y="1050925"/>
          <a:ext cx="7211144" cy="4898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kstboks 11">
            <a:extLst>
              <a:ext uri="{FF2B5EF4-FFF2-40B4-BE49-F238E27FC236}">
                <a16:creationId xmlns:a16="http://schemas.microsoft.com/office/drawing/2014/main" id="{BAE052B9-3BA2-46B5-9D46-48B49B72E7E0}"/>
              </a:ext>
            </a:extLst>
          </p:cNvPr>
          <p:cNvSpPr txBox="1"/>
          <p:nvPr/>
        </p:nvSpPr>
        <p:spPr>
          <a:xfrm>
            <a:off x="417602" y="1050925"/>
            <a:ext cx="461665" cy="4898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wrap="square" rtlCol="0">
            <a:spAutoFit/>
          </a:bodyPr>
          <a:lstStyle/>
          <a:p>
            <a:pPr algn="ctr"/>
            <a:r>
              <a:rPr lang="da-DK" dirty="0">
                <a:latin typeface="+mj-lt"/>
              </a:rPr>
              <a:t>planloven</a:t>
            </a:r>
          </a:p>
        </p:txBody>
      </p:sp>
      <p:sp>
        <p:nvSpPr>
          <p:cNvPr id="14" name="Tekstfelt 13">
            <a:extLst>
              <a:ext uri="{FF2B5EF4-FFF2-40B4-BE49-F238E27FC236}">
                <a16:creationId xmlns:a16="http://schemas.microsoft.com/office/drawing/2014/main" id="{F7520C72-3A3A-4A31-8AF7-BF115EC59158}"/>
              </a:ext>
            </a:extLst>
          </p:cNvPr>
          <p:cNvSpPr txBox="1"/>
          <p:nvPr/>
        </p:nvSpPr>
        <p:spPr>
          <a:xfrm>
            <a:off x="2987824" y="1196752"/>
            <a:ext cx="4392488" cy="1384995"/>
          </a:xfrm>
          <a:prstGeom prst="rect">
            <a:avLst/>
          </a:prstGeom>
          <a:noFill/>
        </p:spPr>
        <p:txBody>
          <a:bodyPr wrap="square" rtlCol="0">
            <a:spAutoFit/>
          </a:bodyPr>
          <a:lstStyle/>
          <a:p>
            <a:pPr algn="ctr"/>
            <a:endParaRPr lang="da-DK" sz="1400" dirty="0"/>
          </a:p>
          <a:p>
            <a:pPr algn="ctr"/>
            <a:r>
              <a:rPr lang="da-DK" sz="1400" dirty="0"/>
              <a:t>Landsplanlægning</a:t>
            </a:r>
          </a:p>
          <a:p>
            <a:pPr algn="ctr"/>
            <a:r>
              <a:rPr lang="da-DK" sz="1400" dirty="0"/>
              <a:t>Indenrigs- og Boligministeriet </a:t>
            </a:r>
          </a:p>
          <a:p>
            <a:pPr algn="ctr"/>
            <a:r>
              <a:rPr lang="da-DK" sz="1400" dirty="0"/>
              <a:t>Bolig- og Planstyrelsen </a:t>
            </a:r>
          </a:p>
          <a:p>
            <a:pPr algn="ctr"/>
            <a:r>
              <a:rPr lang="da-DK" sz="1400" dirty="0">
                <a:latin typeface="+mn-lt"/>
              </a:rPr>
              <a:t>(landsplanredegørelse, direktiver og de statslige interesser)</a:t>
            </a:r>
          </a:p>
        </p:txBody>
      </p:sp>
    </p:spTree>
    <p:extLst>
      <p:ext uri="{BB962C8B-B14F-4D97-AF65-F5344CB8AC3E}">
        <p14:creationId xmlns:p14="http://schemas.microsoft.com/office/powerpoint/2010/main" val="2691762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890F1CC3-CC6A-6684-0E6D-8A40C7DFEA5B}"/>
              </a:ext>
            </a:extLst>
          </p:cNvPr>
          <p:cNvSpPr>
            <a:spLocks noGrp="1"/>
          </p:cNvSpPr>
          <p:nvPr>
            <p:ph type="dt" sz="half" idx="10"/>
          </p:nvPr>
        </p:nvSpPr>
        <p:spPr/>
        <p:txBody>
          <a:bodyPr/>
          <a:lstStyle/>
          <a:p>
            <a:fld id="{22A7F098-5239-4D30-B536-64CB496A82A7}" type="datetime5">
              <a:rPr lang="da-DK" smtClean="0"/>
              <a:pPr/>
              <a:t>marts 2023</a:t>
            </a:fld>
            <a:r>
              <a:rPr lang="da-DK"/>
              <a:t> – </a:t>
            </a:r>
            <a:r>
              <a:rPr lang="da-DK" b="1"/>
              <a:t>stevns</a:t>
            </a:r>
            <a:r>
              <a:rPr lang="da-DK"/>
              <a:t> kommune</a:t>
            </a:r>
            <a:endParaRPr lang="da-DK" dirty="0"/>
          </a:p>
        </p:txBody>
      </p:sp>
      <p:sp>
        <p:nvSpPr>
          <p:cNvPr id="3" name="Pladsholder til slidenummer 2">
            <a:extLst>
              <a:ext uri="{FF2B5EF4-FFF2-40B4-BE49-F238E27FC236}">
                <a16:creationId xmlns:a16="http://schemas.microsoft.com/office/drawing/2014/main" id="{7F3C20FA-A310-AE6B-FF2B-78D35BAF4D06}"/>
              </a:ext>
            </a:extLst>
          </p:cNvPr>
          <p:cNvSpPr>
            <a:spLocks noGrp="1"/>
          </p:cNvSpPr>
          <p:nvPr>
            <p:ph type="sldNum" sz="quarter" idx="12"/>
          </p:nvPr>
        </p:nvSpPr>
        <p:spPr/>
        <p:txBody>
          <a:bodyPr/>
          <a:lstStyle/>
          <a:p>
            <a:fld id="{72849C21-B649-4067-A484-A94B3610A91D}" type="slidenum">
              <a:rPr lang="da-DK" smtClean="0"/>
              <a:pPr/>
              <a:t>6</a:t>
            </a:fld>
            <a:endParaRPr lang="da-DK" dirty="0"/>
          </a:p>
        </p:txBody>
      </p:sp>
      <p:sp>
        <p:nvSpPr>
          <p:cNvPr id="4" name="Titel 3">
            <a:extLst>
              <a:ext uri="{FF2B5EF4-FFF2-40B4-BE49-F238E27FC236}">
                <a16:creationId xmlns:a16="http://schemas.microsoft.com/office/drawing/2014/main" id="{A4F3A925-621C-2998-201D-3D86A7536F69}"/>
              </a:ext>
            </a:extLst>
          </p:cNvPr>
          <p:cNvSpPr>
            <a:spLocks noGrp="1"/>
          </p:cNvSpPr>
          <p:nvPr>
            <p:ph type="title"/>
          </p:nvPr>
        </p:nvSpPr>
        <p:spPr/>
        <p:txBody>
          <a:bodyPr/>
          <a:lstStyle/>
          <a:p>
            <a:r>
              <a:rPr lang="da-DK" dirty="0"/>
              <a:t>Lidt forskellige planprocesser</a:t>
            </a:r>
          </a:p>
        </p:txBody>
      </p:sp>
      <p:sp>
        <p:nvSpPr>
          <p:cNvPr id="5" name="Pladsholder til indhold 4">
            <a:extLst>
              <a:ext uri="{FF2B5EF4-FFF2-40B4-BE49-F238E27FC236}">
                <a16:creationId xmlns:a16="http://schemas.microsoft.com/office/drawing/2014/main" id="{063D166C-3D59-229D-02C5-84A90F5D2CA3}"/>
              </a:ext>
            </a:extLst>
          </p:cNvPr>
          <p:cNvSpPr>
            <a:spLocks noGrp="1"/>
          </p:cNvSpPr>
          <p:nvPr>
            <p:ph sz="half" idx="1"/>
          </p:nvPr>
        </p:nvSpPr>
        <p:spPr/>
        <p:txBody>
          <a:bodyPr>
            <a:normAutofit/>
          </a:bodyPr>
          <a:lstStyle/>
          <a:p>
            <a:r>
              <a:rPr lang="da-DK" sz="1600" b="1" dirty="0"/>
              <a:t>Rødvig Ferieby</a:t>
            </a:r>
          </a:p>
          <a:p>
            <a:pPr algn="l">
              <a:buFont typeface="Arial" panose="020B0604020202020204" pitchFamily="34" charset="0"/>
              <a:buChar char="•"/>
            </a:pPr>
            <a:r>
              <a:rPr lang="da-DK" sz="1600" dirty="0">
                <a:latin typeface="+mj-lt"/>
              </a:rPr>
              <a:t>Området ligger i Kommuneplanramme </a:t>
            </a:r>
            <a:r>
              <a:rPr lang="da-DK" sz="1600" b="0" i="0" dirty="0">
                <a:solidFill>
                  <a:srgbClr val="141414"/>
                </a:solidFill>
                <a:effectLst/>
                <a:latin typeface="+mj-lt"/>
              </a:rPr>
              <a:t>4 R2 - Ferie og fritid Strandgabsvej I, som udlægger området</a:t>
            </a:r>
            <a:r>
              <a:rPr lang="da-DK" sz="1600" b="0" i="0" dirty="0">
                <a:solidFill>
                  <a:srgbClr val="333333"/>
                </a:solidFill>
                <a:effectLst/>
                <a:latin typeface="+mj-lt"/>
              </a:rPr>
              <a:t> til feriecenter i form af hotel eller campingplads med tilhørende servicebygninger, restaurant, kiosk og lignende. Bygninger kan opføres i 1 etage</a:t>
            </a:r>
            <a:r>
              <a:rPr lang="da-DK" sz="1600" dirty="0">
                <a:solidFill>
                  <a:srgbClr val="333333"/>
                </a:solidFill>
                <a:latin typeface="+mj-lt"/>
              </a:rPr>
              <a:t> og maks. 4 meter</a:t>
            </a:r>
          </a:p>
          <a:p>
            <a:pPr algn="l">
              <a:buFont typeface="Arial" panose="020B0604020202020204" pitchFamily="34" charset="0"/>
              <a:buChar char="•"/>
            </a:pPr>
            <a:r>
              <a:rPr lang="da-DK" sz="1600" dirty="0">
                <a:solidFill>
                  <a:srgbClr val="333333"/>
                </a:solidFill>
                <a:latin typeface="+mj-lt"/>
              </a:rPr>
              <a:t>Udarbejder et </a:t>
            </a:r>
            <a:r>
              <a:rPr lang="da-DK" sz="1600" dirty="0">
                <a:latin typeface="+mj-lt"/>
              </a:rPr>
              <a:t>Kommuneplantillæg og § 23C, da højden på byggeri ændres fra 4 til 7 meter</a:t>
            </a:r>
          </a:p>
          <a:p>
            <a:pPr>
              <a:buFont typeface="Arial" panose="020B0604020202020204" pitchFamily="34" charset="0"/>
              <a:buChar char="•"/>
            </a:pPr>
            <a:r>
              <a:rPr lang="da-DK" sz="1600" dirty="0">
                <a:latin typeface="+mj-lt"/>
              </a:rPr>
              <a:t>Lokalplan</a:t>
            </a:r>
          </a:p>
          <a:p>
            <a:pPr>
              <a:buFont typeface="Arial" panose="020B0604020202020204" pitchFamily="34" charset="0"/>
              <a:buChar char="•"/>
            </a:pPr>
            <a:r>
              <a:rPr lang="da-DK" sz="1600" dirty="0">
                <a:latin typeface="+mj-lt"/>
              </a:rPr>
              <a:t>Miljøscreening</a:t>
            </a:r>
          </a:p>
          <a:p>
            <a:endParaRPr lang="da-DK" sz="1600" dirty="0"/>
          </a:p>
          <a:p>
            <a:r>
              <a:rPr lang="da-DK" sz="1600" b="1" dirty="0"/>
              <a:t>Sommerhusområde ved </a:t>
            </a:r>
            <a:r>
              <a:rPr lang="da-DK" sz="1600" b="1" dirty="0" err="1"/>
              <a:t>Bastkær</a:t>
            </a:r>
            <a:endParaRPr lang="da-DK" sz="1600" b="1" dirty="0"/>
          </a:p>
          <a:p>
            <a:pPr>
              <a:buFont typeface="Arial" panose="020B0604020202020204" pitchFamily="34" charset="0"/>
              <a:buChar char="•"/>
            </a:pPr>
            <a:r>
              <a:rPr lang="da-DK" sz="1600" dirty="0"/>
              <a:t>Området ligger i Kommuneplanramme 4 S4 – </a:t>
            </a:r>
            <a:r>
              <a:rPr lang="da-DK" sz="1600" dirty="0" err="1"/>
              <a:t>Bastkær</a:t>
            </a:r>
            <a:r>
              <a:rPr lang="da-DK" sz="1600" dirty="0"/>
              <a:t>, som udlægger området til maks. 25 sommerhuse</a:t>
            </a:r>
          </a:p>
          <a:p>
            <a:pPr>
              <a:buFont typeface="Arial" panose="020B0604020202020204" pitchFamily="34" charset="0"/>
              <a:buChar char="•"/>
            </a:pPr>
            <a:r>
              <a:rPr lang="da-DK" sz="1600" dirty="0"/>
              <a:t>Lokalplan</a:t>
            </a:r>
          </a:p>
          <a:p>
            <a:pPr>
              <a:buFont typeface="Arial" panose="020B0604020202020204" pitchFamily="34" charset="0"/>
              <a:buChar char="•"/>
            </a:pPr>
            <a:r>
              <a:rPr lang="da-DK" sz="1600" dirty="0"/>
              <a:t>Miljøscreening </a:t>
            </a:r>
          </a:p>
          <a:p>
            <a:endParaRPr lang="da-DK" dirty="0"/>
          </a:p>
        </p:txBody>
      </p:sp>
    </p:spTree>
    <p:extLst>
      <p:ext uri="{BB962C8B-B14F-4D97-AF65-F5344CB8AC3E}">
        <p14:creationId xmlns:p14="http://schemas.microsoft.com/office/powerpoint/2010/main" val="4048618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6696D8-D73E-EB38-9016-27715CA1F4F1}"/>
              </a:ext>
            </a:extLst>
          </p:cNvPr>
          <p:cNvSpPr>
            <a:spLocks noGrp="1"/>
          </p:cNvSpPr>
          <p:nvPr>
            <p:ph type="title"/>
          </p:nvPr>
        </p:nvSpPr>
        <p:spPr/>
        <p:txBody>
          <a:bodyPr/>
          <a:lstStyle/>
          <a:p>
            <a:r>
              <a:rPr lang="da-DK" dirty="0"/>
              <a:t>Hvad regulerer en lokalplan </a:t>
            </a:r>
          </a:p>
        </p:txBody>
      </p:sp>
      <p:sp>
        <p:nvSpPr>
          <p:cNvPr id="3" name="Pladsholder til indhold 2">
            <a:extLst>
              <a:ext uri="{FF2B5EF4-FFF2-40B4-BE49-F238E27FC236}">
                <a16:creationId xmlns:a16="http://schemas.microsoft.com/office/drawing/2014/main" id="{379C8AD8-68C5-1E5D-6D11-52FF4D734A77}"/>
              </a:ext>
            </a:extLst>
          </p:cNvPr>
          <p:cNvSpPr>
            <a:spLocks noGrp="1"/>
          </p:cNvSpPr>
          <p:nvPr>
            <p:ph sz="half" idx="1"/>
          </p:nvPr>
        </p:nvSpPr>
        <p:spPr/>
        <p:txBody>
          <a:bodyPr>
            <a:normAutofit/>
          </a:bodyPr>
          <a:lstStyle/>
          <a:p>
            <a:r>
              <a:rPr lang="da-DK" sz="1400" b="1" dirty="0"/>
              <a:t>Hvad kan man med en lokalplan?</a:t>
            </a:r>
          </a:p>
          <a:p>
            <a:endParaRPr lang="da-DK" dirty="0"/>
          </a:p>
          <a:p>
            <a:pPr>
              <a:buFont typeface="Arial" pitchFamily="34" charset="0"/>
              <a:buChar char="•"/>
            </a:pPr>
            <a:r>
              <a:rPr lang="da-DK" sz="1600" dirty="0"/>
              <a:t>Den fremtidige anvendelse af området</a:t>
            </a:r>
          </a:p>
          <a:p>
            <a:pPr>
              <a:buFont typeface="Arial" pitchFamily="34" charset="0"/>
              <a:buChar char="•"/>
            </a:pPr>
            <a:r>
              <a:rPr lang="da-DK" sz="1600" dirty="0"/>
              <a:t>Bebyggelsens omfang og placering – hvor stort og hvor</a:t>
            </a:r>
          </a:p>
          <a:p>
            <a:pPr>
              <a:buFont typeface="Arial" pitchFamily="34" charset="0"/>
              <a:buChar char="•"/>
            </a:pPr>
            <a:r>
              <a:rPr lang="da-DK" sz="1600" dirty="0"/>
              <a:t>Udseende – hvordan skal bebyggelsen se ud</a:t>
            </a:r>
          </a:p>
          <a:p>
            <a:pPr>
              <a:buFont typeface="Arial" pitchFamily="34" charset="0"/>
              <a:buChar char="•"/>
            </a:pPr>
            <a:r>
              <a:rPr lang="da-DK" sz="1600" dirty="0"/>
              <a:t>Anvendelse – hvad kan byggeriet bruges til</a:t>
            </a:r>
          </a:p>
          <a:p>
            <a:pPr>
              <a:buFont typeface="Arial" pitchFamily="34" charset="0"/>
              <a:buChar char="•"/>
            </a:pPr>
            <a:r>
              <a:rPr lang="da-DK" sz="1600" dirty="0"/>
              <a:t>Værdifuld beplantning, hegning og friarealer</a:t>
            </a:r>
          </a:p>
          <a:p>
            <a:pPr>
              <a:buFont typeface="Arial" pitchFamily="34" charset="0"/>
              <a:buChar char="•"/>
            </a:pPr>
            <a:r>
              <a:rPr lang="da-DK" sz="1600" dirty="0"/>
              <a:t>Stier, veje og parkering</a:t>
            </a:r>
          </a:p>
          <a:p>
            <a:pPr>
              <a:buFont typeface="Arial" pitchFamily="34" charset="0"/>
              <a:buChar char="•"/>
            </a:pPr>
            <a:r>
              <a:rPr lang="da-DK" sz="1600" dirty="0"/>
              <a:t>Krav om grundejerforening</a:t>
            </a:r>
          </a:p>
          <a:p>
            <a:pPr>
              <a:buFont typeface="Arial" pitchFamily="34" charset="0"/>
              <a:buChar char="•"/>
            </a:pPr>
            <a:r>
              <a:rPr lang="da-DK" sz="1600" dirty="0"/>
              <a:t>Forudsætninger </a:t>
            </a:r>
          </a:p>
          <a:p>
            <a:endParaRPr lang="da-DK" dirty="0"/>
          </a:p>
        </p:txBody>
      </p:sp>
      <p:sp>
        <p:nvSpPr>
          <p:cNvPr id="4" name="Pladsholder til indhold 3">
            <a:extLst>
              <a:ext uri="{FF2B5EF4-FFF2-40B4-BE49-F238E27FC236}">
                <a16:creationId xmlns:a16="http://schemas.microsoft.com/office/drawing/2014/main" id="{10A378C1-4F92-33B8-60BC-61887CC3BC3A}"/>
              </a:ext>
            </a:extLst>
          </p:cNvPr>
          <p:cNvSpPr>
            <a:spLocks noGrp="1"/>
          </p:cNvSpPr>
          <p:nvPr>
            <p:ph sz="half" idx="2"/>
          </p:nvPr>
        </p:nvSpPr>
        <p:spPr/>
        <p:txBody>
          <a:bodyPr>
            <a:normAutofit/>
          </a:bodyPr>
          <a:lstStyle/>
          <a:p>
            <a:r>
              <a:rPr lang="da-DK" sz="1400" b="1" dirty="0"/>
              <a:t>Hvad kan man ikke med en lokalplan?</a:t>
            </a:r>
          </a:p>
          <a:p>
            <a:endParaRPr lang="da-DK" sz="1400" b="1" dirty="0"/>
          </a:p>
          <a:p>
            <a:pPr>
              <a:buFont typeface="Arial" pitchFamily="34" charset="0"/>
              <a:buChar char="•"/>
            </a:pPr>
            <a:r>
              <a:rPr lang="da-DK" sz="1600" dirty="0"/>
              <a:t>Lovlige eksisterende forhold</a:t>
            </a:r>
          </a:p>
          <a:p>
            <a:pPr>
              <a:buFont typeface="Arial" pitchFamily="34" charset="0"/>
              <a:buChar char="•"/>
            </a:pPr>
            <a:r>
              <a:rPr lang="da-DK" sz="1600" dirty="0"/>
              <a:t>Ejerforhold</a:t>
            </a:r>
          </a:p>
          <a:p>
            <a:pPr>
              <a:buFont typeface="Arial" pitchFamily="34" charset="0"/>
              <a:buChar char="•"/>
            </a:pPr>
            <a:r>
              <a:rPr lang="da-DK" sz="1600" dirty="0"/>
              <a:t>Handlepligt </a:t>
            </a:r>
          </a:p>
          <a:p>
            <a:pPr>
              <a:buFont typeface="Arial" pitchFamily="34" charset="0"/>
              <a:buChar char="•"/>
            </a:pPr>
            <a:r>
              <a:rPr lang="da-DK" sz="1600" dirty="0"/>
              <a:t>Rækkefølge</a:t>
            </a:r>
          </a:p>
          <a:p>
            <a:pPr>
              <a:buFont typeface="Arial" pitchFamily="34" charset="0"/>
              <a:buChar char="•"/>
            </a:pPr>
            <a:r>
              <a:rPr lang="da-DK" sz="1600" dirty="0"/>
              <a:t>Adfærdsregulere</a:t>
            </a:r>
          </a:p>
          <a:p>
            <a:pPr>
              <a:buFont typeface="Arial" pitchFamily="34" charset="0"/>
              <a:buChar char="•"/>
            </a:pPr>
            <a:endParaRPr lang="da-DK" sz="1600" dirty="0"/>
          </a:p>
          <a:p>
            <a:endParaRPr lang="da-DK" sz="1400" b="1" dirty="0"/>
          </a:p>
        </p:txBody>
      </p:sp>
      <p:sp>
        <p:nvSpPr>
          <p:cNvPr id="5" name="Pladsholder til dato 4">
            <a:extLst>
              <a:ext uri="{FF2B5EF4-FFF2-40B4-BE49-F238E27FC236}">
                <a16:creationId xmlns:a16="http://schemas.microsoft.com/office/drawing/2014/main" id="{3F95AAC0-1DC3-DD84-0EC2-C4A44446DD12}"/>
              </a:ext>
            </a:extLst>
          </p:cNvPr>
          <p:cNvSpPr>
            <a:spLocks noGrp="1"/>
          </p:cNvSpPr>
          <p:nvPr>
            <p:ph type="dt" sz="half" idx="10"/>
          </p:nvPr>
        </p:nvSpPr>
        <p:spPr/>
        <p:txBody>
          <a:bodyPr/>
          <a:lstStyle/>
          <a:p>
            <a:fld id="{E5079FF2-DB15-4A2F-9213-6F6C99C54BCD}" type="datetime5">
              <a:rPr lang="da-DK" smtClean="0"/>
              <a:pPr/>
              <a:t>marts 2023</a:t>
            </a:fld>
            <a:r>
              <a:rPr lang="da-DK"/>
              <a:t> – </a:t>
            </a:r>
            <a:r>
              <a:rPr lang="da-DK" b="1"/>
              <a:t>stevns</a:t>
            </a:r>
            <a:r>
              <a:rPr lang="da-DK"/>
              <a:t> kommune</a:t>
            </a:r>
            <a:endParaRPr lang="da-DK" dirty="0"/>
          </a:p>
        </p:txBody>
      </p:sp>
      <p:sp>
        <p:nvSpPr>
          <p:cNvPr id="6" name="Pladsholder til slidenummer 5">
            <a:extLst>
              <a:ext uri="{FF2B5EF4-FFF2-40B4-BE49-F238E27FC236}">
                <a16:creationId xmlns:a16="http://schemas.microsoft.com/office/drawing/2014/main" id="{93CE4E96-44FA-BEC1-BDEC-F68048DD5AE5}"/>
              </a:ext>
            </a:extLst>
          </p:cNvPr>
          <p:cNvSpPr>
            <a:spLocks noGrp="1"/>
          </p:cNvSpPr>
          <p:nvPr>
            <p:ph type="sldNum" sz="quarter" idx="12"/>
          </p:nvPr>
        </p:nvSpPr>
        <p:spPr/>
        <p:txBody>
          <a:bodyPr/>
          <a:lstStyle/>
          <a:p>
            <a:fld id="{72849C21-B649-4067-A484-A94B3610A91D}" type="slidenum">
              <a:rPr lang="da-DK" smtClean="0"/>
              <a:pPr/>
              <a:t>7</a:t>
            </a:fld>
            <a:endParaRPr lang="da-DK"/>
          </a:p>
        </p:txBody>
      </p:sp>
    </p:spTree>
    <p:extLst>
      <p:ext uri="{BB962C8B-B14F-4D97-AF65-F5344CB8AC3E}">
        <p14:creationId xmlns:p14="http://schemas.microsoft.com/office/powerpoint/2010/main" val="660223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CF431A2-13AA-43D6-A371-2594290A5940}"/>
              </a:ext>
            </a:extLst>
          </p:cNvPr>
          <p:cNvSpPr>
            <a:spLocks noGrp="1"/>
          </p:cNvSpPr>
          <p:nvPr>
            <p:ph type="dt" sz="half" idx="10"/>
          </p:nvPr>
        </p:nvSpPr>
        <p:spPr/>
        <p:txBody>
          <a:bodyPr/>
          <a:lstStyle/>
          <a:p>
            <a:fld id="{22A7F098-5239-4D30-B536-64CB496A82A7}" type="datetime5">
              <a:rPr lang="da-DK" smtClean="0"/>
              <a:pPr/>
              <a:t>marts 2023</a:t>
            </a:fld>
            <a:r>
              <a:rPr lang="da-DK"/>
              <a:t> – </a:t>
            </a:r>
            <a:r>
              <a:rPr lang="da-DK" b="1"/>
              <a:t>stevns</a:t>
            </a:r>
            <a:r>
              <a:rPr lang="da-DK"/>
              <a:t> kommune</a:t>
            </a:r>
            <a:endParaRPr lang="da-DK" dirty="0"/>
          </a:p>
        </p:txBody>
      </p:sp>
      <p:sp>
        <p:nvSpPr>
          <p:cNvPr id="3" name="Pladsholder til slidenummer 2">
            <a:extLst>
              <a:ext uri="{FF2B5EF4-FFF2-40B4-BE49-F238E27FC236}">
                <a16:creationId xmlns:a16="http://schemas.microsoft.com/office/drawing/2014/main" id="{FF50EE21-1C16-4323-993A-EB1A139EA58A}"/>
              </a:ext>
            </a:extLst>
          </p:cNvPr>
          <p:cNvSpPr>
            <a:spLocks noGrp="1"/>
          </p:cNvSpPr>
          <p:nvPr>
            <p:ph type="sldNum" sz="quarter" idx="12"/>
          </p:nvPr>
        </p:nvSpPr>
        <p:spPr/>
        <p:txBody>
          <a:bodyPr/>
          <a:lstStyle/>
          <a:p>
            <a:fld id="{72849C21-B649-4067-A484-A94B3610A91D}" type="slidenum">
              <a:rPr lang="da-DK" smtClean="0"/>
              <a:pPr/>
              <a:t>8</a:t>
            </a:fld>
            <a:endParaRPr lang="da-DK" dirty="0"/>
          </a:p>
        </p:txBody>
      </p:sp>
      <p:sp>
        <p:nvSpPr>
          <p:cNvPr id="4" name="Titel 3">
            <a:extLst>
              <a:ext uri="{FF2B5EF4-FFF2-40B4-BE49-F238E27FC236}">
                <a16:creationId xmlns:a16="http://schemas.microsoft.com/office/drawing/2014/main" id="{BF35571B-6327-4F1E-BAB6-D4F1055FAACE}"/>
              </a:ext>
            </a:extLst>
          </p:cNvPr>
          <p:cNvSpPr>
            <a:spLocks noGrp="1"/>
          </p:cNvSpPr>
          <p:nvPr>
            <p:ph type="title"/>
          </p:nvPr>
        </p:nvSpPr>
        <p:spPr/>
        <p:txBody>
          <a:bodyPr/>
          <a:lstStyle/>
          <a:p>
            <a:r>
              <a:rPr lang="da-DK" dirty="0"/>
              <a:t>Lokalplan 213 Udvidelse af Rødvig Ferieby </a:t>
            </a:r>
          </a:p>
        </p:txBody>
      </p:sp>
      <p:pic>
        <p:nvPicPr>
          <p:cNvPr id="9" name="Pladsholder til indhold 8">
            <a:extLst>
              <a:ext uri="{FF2B5EF4-FFF2-40B4-BE49-F238E27FC236}">
                <a16:creationId xmlns:a16="http://schemas.microsoft.com/office/drawing/2014/main" id="{CD148BE4-607A-4287-B2AC-5E0FA51516A1}"/>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7273" t="10092" r="8181" b="15758"/>
          <a:stretch/>
        </p:blipFill>
        <p:spPr>
          <a:xfrm>
            <a:off x="568942" y="1268760"/>
            <a:ext cx="7926759" cy="4176464"/>
          </a:xfrm>
        </p:spPr>
      </p:pic>
    </p:spTree>
    <p:extLst>
      <p:ext uri="{BB962C8B-B14F-4D97-AF65-F5344CB8AC3E}">
        <p14:creationId xmlns:p14="http://schemas.microsoft.com/office/powerpoint/2010/main" val="4109193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1DFFF7C-FD9E-2DCD-C6E1-00771D535BD9}"/>
              </a:ext>
            </a:extLst>
          </p:cNvPr>
          <p:cNvSpPr>
            <a:spLocks noGrp="1"/>
          </p:cNvSpPr>
          <p:nvPr>
            <p:ph type="dt" sz="half" idx="10"/>
          </p:nvPr>
        </p:nvSpPr>
        <p:spPr/>
        <p:txBody>
          <a:bodyPr/>
          <a:lstStyle/>
          <a:p>
            <a:fld id="{22A7F098-5239-4D30-B536-64CB496A82A7}" type="datetime5">
              <a:rPr lang="da-DK" smtClean="0"/>
              <a:pPr/>
              <a:t>marts 2023</a:t>
            </a:fld>
            <a:r>
              <a:rPr lang="da-DK"/>
              <a:t> – </a:t>
            </a:r>
            <a:r>
              <a:rPr lang="da-DK" b="1"/>
              <a:t>stevns</a:t>
            </a:r>
            <a:r>
              <a:rPr lang="da-DK"/>
              <a:t> kommune</a:t>
            </a:r>
            <a:endParaRPr lang="da-DK" dirty="0"/>
          </a:p>
        </p:txBody>
      </p:sp>
      <p:sp>
        <p:nvSpPr>
          <p:cNvPr id="3" name="Pladsholder til slidenummer 2">
            <a:extLst>
              <a:ext uri="{FF2B5EF4-FFF2-40B4-BE49-F238E27FC236}">
                <a16:creationId xmlns:a16="http://schemas.microsoft.com/office/drawing/2014/main" id="{DDE6B42E-C362-24E6-6573-9E08E5A83F47}"/>
              </a:ext>
            </a:extLst>
          </p:cNvPr>
          <p:cNvSpPr>
            <a:spLocks noGrp="1"/>
          </p:cNvSpPr>
          <p:nvPr>
            <p:ph type="sldNum" sz="quarter" idx="12"/>
          </p:nvPr>
        </p:nvSpPr>
        <p:spPr/>
        <p:txBody>
          <a:bodyPr/>
          <a:lstStyle/>
          <a:p>
            <a:fld id="{72849C21-B649-4067-A484-A94B3610A91D}" type="slidenum">
              <a:rPr lang="da-DK" smtClean="0"/>
              <a:pPr/>
              <a:t>9</a:t>
            </a:fld>
            <a:endParaRPr lang="da-DK" dirty="0"/>
          </a:p>
        </p:txBody>
      </p:sp>
      <p:sp>
        <p:nvSpPr>
          <p:cNvPr id="4" name="Titel 3">
            <a:extLst>
              <a:ext uri="{FF2B5EF4-FFF2-40B4-BE49-F238E27FC236}">
                <a16:creationId xmlns:a16="http://schemas.microsoft.com/office/drawing/2014/main" id="{F4EAFACE-B9F9-EFA7-AFF9-25CC27D1B31C}"/>
              </a:ext>
            </a:extLst>
          </p:cNvPr>
          <p:cNvSpPr>
            <a:spLocks noGrp="1"/>
          </p:cNvSpPr>
          <p:nvPr>
            <p:ph type="title"/>
          </p:nvPr>
        </p:nvSpPr>
        <p:spPr/>
        <p:txBody>
          <a:bodyPr/>
          <a:lstStyle/>
          <a:p>
            <a:r>
              <a:rPr lang="da-DK" dirty="0"/>
              <a:t>Baggrund og formål med lokalplan 213</a:t>
            </a:r>
          </a:p>
        </p:txBody>
      </p:sp>
      <p:sp>
        <p:nvSpPr>
          <p:cNvPr id="8" name="Pladsholder til indhold 4">
            <a:extLst>
              <a:ext uri="{FF2B5EF4-FFF2-40B4-BE49-F238E27FC236}">
                <a16:creationId xmlns:a16="http://schemas.microsoft.com/office/drawing/2014/main" id="{CFE0E34F-F7DD-E74C-A038-679D3DF015A8}"/>
              </a:ext>
            </a:extLst>
          </p:cNvPr>
          <p:cNvSpPr>
            <a:spLocks noGrp="1"/>
          </p:cNvSpPr>
          <p:nvPr>
            <p:ph sz="half" idx="1"/>
          </p:nvPr>
        </p:nvSpPr>
        <p:spPr>
          <a:xfrm>
            <a:off x="457200" y="1051200"/>
            <a:ext cx="8229600" cy="5040000"/>
          </a:xfrm>
        </p:spPr>
        <p:txBody>
          <a:bodyPr>
            <a:normAutofit/>
          </a:bodyPr>
          <a:lstStyle/>
          <a:p>
            <a:r>
              <a:rPr lang="da-DK" sz="1400" b="1" dirty="0"/>
              <a:t>Hvorfor skal vi lave lokalplanen?</a:t>
            </a:r>
          </a:p>
          <a:p>
            <a:endParaRPr lang="da-DK" sz="1400" b="1" dirty="0"/>
          </a:p>
          <a:p>
            <a:pPr>
              <a:buFont typeface="Arial" panose="020B0604020202020204" pitchFamily="34" charset="0"/>
              <a:buChar char="•"/>
            </a:pPr>
            <a:r>
              <a:rPr lang="da-DK" sz="1400" dirty="0"/>
              <a:t>Rødvig Ferieby har købt og inddraget et areal på ca. 3 ha til den eksisterende ferieby med det formål at etablere flere feriehytter med henblik på at øge overnatningskapaciteten i området.</a:t>
            </a:r>
          </a:p>
          <a:p>
            <a:pPr marL="0" indent="0"/>
            <a:endParaRPr lang="da-DK" sz="1400" dirty="0"/>
          </a:p>
          <a:p>
            <a:pPr>
              <a:buFont typeface="Arial" panose="020B0604020202020204" pitchFamily="34" charset="0"/>
              <a:buChar char="•"/>
            </a:pPr>
            <a:r>
              <a:rPr lang="da-DK" sz="1400" dirty="0"/>
              <a:t>Lokalplanen skal give mulighed for en udvidelse af feriebyen med 45 nye feriehuse, en ankomstbygning på 552 kvm, en wellnessbygning på 300 kvm samt et familiehus på 300 kvm. Derudover mindre tilhørende bygninger.</a:t>
            </a:r>
          </a:p>
          <a:p>
            <a:pPr>
              <a:buFont typeface="Arial" panose="020B0604020202020204" pitchFamily="34" charset="0"/>
              <a:buChar char="•"/>
            </a:pPr>
            <a:endParaRPr lang="da-DK" sz="1400" dirty="0"/>
          </a:p>
          <a:p>
            <a:pPr>
              <a:buFont typeface="Arial" panose="020B0604020202020204" pitchFamily="34" charset="0"/>
              <a:buChar char="•"/>
            </a:pPr>
            <a:endParaRPr lang="da-DK" sz="1400" dirty="0"/>
          </a:p>
          <a:p>
            <a:pPr marL="0" indent="0"/>
            <a:endParaRPr lang="da-DK" sz="800" dirty="0"/>
          </a:p>
          <a:p>
            <a:pPr marL="0" indent="0"/>
            <a:endParaRPr lang="da-DK" sz="1400" dirty="0"/>
          </a:p>
          <a:p>
            <a:pPr marL="0" indent="0"/>
            <a:endParaRPr lang="da-DK" sz="1400" dirty="0"/>
          </a:p>
          <a:p>
            <a:endParaRPr lang="da-DK" sz="1400" b="1" dirty="0"/>
          </a:p>
          <a:p>
            <a:endParaRPr lang="da-DK" sz="1400" b="1" dirty="0"/>
          </a:p>
          <a:p>
            <a:endParaRPr lang="da-DK" sz="1400" b="1" dirty="0"/>
          </a:p>
          <a:p>
            <a:endParaRPr lang="da-DK" sz="1400" b="1" dirty="0"/>
          </a:p>
          <a:p>
            <a:endParaRPr lang="da-DK" sz="1400" b="1" dirty="0"/>
          </a:p>
          <a:p>
            <a:endParaRPr lang="da-DK" sz="1400" b="1" dirty="0"/>
          </a:p>
          <a:p>
            <a:endParaRPr lang="da-DK" dirty="0"/>
          </a:p>
          <a:p>
            <a:endParaRPr lang="da-DK" dirty="0"/>
          </a:p>
        </p:txBody>
      </p:sp>
    </p:spTree>
    <p:extLst>
      <p:ext uri="{BB962C8B-B14F-4D97-AF65-F5344CB8AC3E}">
        <p14:creationId xmlns:p14="http://schemas.microsoft.com/office/powerpoint/2010/main" val="4151045255"/>
      </p:ext>
    </p:extLst>
  </p:cSld>
  <p:clrMapOvr>
    <a:masterClrMapping/>
  </p:clrMapOvr>
</p:sld>
</file>

<file path=ppt/theme/theme1.xml><?xml version="1.0" encoding="utf-8"?>
<a:theme xmlns:a="http://schemas.openxmlformats.org/drawingml/2006/main" name="Eksempel på Powerpoint">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ugerdefineret 5">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potm" id="{07CFFD30-BE7C-4E74-B30A-C11172BD85F4}" vid="{F5ADD281-2C0F-4908-BEA0-6C62582CC419}"/>
    </a:ext>
  </a:extLst>
</a:theme>
</file>

<file path=ppt/theme/theme2.xml><?xml version="1.0" encoding="utf-8"?>
<a:theme xmlns:a="http://schemas.openxmlformats.org/drawingml/2006/main" name="Eksempel på Powerpoint">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ugerdefineret 5">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potm" id="{07CFFD30-BE7C-4E74-B30A-C11172BD85F4}" vid="{F5ADD281-2C0F-4908-BEA0-6C62582CC419}"/>
    </a:ext>
  </a:ext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
  <TotalTime>600</TotalTime>
  <Words>709</Words>
  <Application>Microsoft Office PowerPoint</Application>
  <PresentationFormat>Skærmshow (4:3)</PresentationFormat>
  <Paragraphs>169</Paragraphs>
  <Slides>13</Slides>
  <Notes>0</Notes>
  <HiddenSlides>0</HiddenSlides>
  <MMClips>0</MMClips>
  <ScaleCrop>false</ScaleCrop>
  <HeadingPairs>
    <vt:vector size="6" baseType="variant">
      <vt:variant>
        <vt:lpstr>Benyttede skrifttyper</vt:lpstr>
      </vt:variant>
      <vt:variant>
        <vt:i4>3</vt:i4>
      </vt:variant>
      <vt:variant>
        <vt:lpstr>Tema</vt:lpstr>
      </vt:variant>
      <vt:variant>
        <vt:i4>2</vt:i4>
      </vt:variant>
      <vt:variant>
        <vt:lpstr>Slidetitler</vt:lpstr>
      </vt:variant>
      <vt:variant>
        <vt:i4>13</vt:i4>
      </vt:variant>
    </vt:vector>
  </HeadingPairs>
  <TitlesOfParts>
    <vt:vector size="18" baseType="lpstr">
      <vt:lpstr>Arial</vt:lpstr>
      <vt:lpstr>Calibri</vt:lpstr>
      <vt:lpstr>Verdana</vt:lpstr>
      <vt:lpstr>Eksempel på Powerpoint</vt:lpstr>
      <vt:lpstr>Eksempel på Powerpoint</vt:lpstr>
      <vt:lpstr>PowerPoint-præsentation</vt:lpstr>
      <vt:lpstr>Program for aftenen</vt:lpstr>
      <vt:lpstr>PowerPoint-præsentation</vt:lpstr>
      <vt:lpstr>Processen og hvor er vi i processen?</vt:lpstr>
      <vt:lpstr>Det danske plansystem</vt:lpstr>
      <vt:lpstr>Lidt forskellige planprocesser</vt:lpstr>
      <vt:lpstr>Hvad regulerer en lokalplan </vt:lpstr>
      <vt:lpstr>Lokalplan 213 Udvidelse af Rødvig Ferieby </vt:lpstr>
      <vt:lpstr>Baggrund og formål med lokalplan 213</vt:lpstr>
      <vt:lpstr>Lokalplan 214 Sommerhuse ved Bastkær</vt:lpstr>
      <vt:lpstr>Baggrund og formål med lokalplan 214</vt:lpstr>
      <vt:lpstr>Input til lokalplanerne</vt:lpstr>
      <vt:lpstr>Input til planprocessen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Michala Lene Nystrøm</dc:creator>
  <cp:lastModifiedBy>Flemming Rasch</cp:lastModifiedBy>
  <cp:revision>77</cp:revision>
  <dcterms:created xsi:type="dcterms:W3CDTF">2023-01-26T08:50:32Z</dcterms:created>
  <dcterms:modified xsi:type="dcterms:W3CDTF">2023-03-16T16:51:55Z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4b223f74-c1d7-4667-b6e7-8965f37d9062</vt:lpwstr>
  </property>
  <property fmtid="{D5CDD505-2E9C-101B-9397-08002B2CF9AE}" pid="3" name="CloudStatistics_DocumentCreation">
    <vt:lpwstr>True</vt:lpwstr>
  </property>
</Properties>
</file>